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27"/>
  </p:notesMasterIdLst>
  <p:sldIdLst>
    <p:sldId id="256" r:id="rId2"/>
    <p:sldId id="257" r:id="rId3"/>
    <p:sldId id="267" r:id="rId4"/>
    <p:sldId id="261" r:id="rId5"/>
    <p:sldId id="272" r:id="rId6"/>
    <p:sldId id="273" r:id="rId7"/>
    <p:sldId id="274" r:id="rId8"/>
    <p:sldId id="276" r:id="rId9"/>
    <p:sldId id="262" r:id="rId10"/>
    <p:sldId id="287" r:id="rId11"/>
    <p:sldId id="290" r:id="rId12"/>
    <p:sldId id="279" r:id="rId13"/>
    <p:sldId id="280" r:id="rId14"/>
    <p:sldId id="286" r:id="rId15"/>
    <p:sldId id="293" r:id="rId16"/>
    <p:sldId id="277" r:id="rId17"/>
    <p:sldId id="264" r:id="rId18"/>
    <p:sldId id="260" r:id="rId19"/>
    <p:sldId id="292" r:id="rId20"/>
    <p:sldId id="283" r:id="rId21"/>
    <p:sldId id="291" r:id="rId22"/>
    <p:sldId id="281" r:id="rId23"/>
    <p:sldId id="288" r:id="rId24"/>
    <p:sldId id="289" r:id="rId25"/>
    <p:sldId id="26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374" autoAdjust="0"/>
  </p:normalViewPr>
  <p:slideViewPr>
    <p:cSldViewPr snapToGrid="0">
      <p:cViewPr varScale="1">
        <p:scale>
          <a:sx n="58" d="100"/>
          <a:sy n="58" d="100"/>
        </p:scale>
        <p:origin x="-1464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C7EF9-5227-4B7B-AEDE-3496327B4B61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F8C8D13-48CF-4D45-8DD8-8257FE1E5ECB}">
      <dgm:prSet phldrT="[Text]" custT="1"/>
      <dgm:spPr/>
      <dgm:t>
        <a:bodyPr/>
        <a:lstStyle/>
        <a:p>
          <a:r>
            <a:rPr lang="de-DE" sz="2800" b="1" u="sng" dirty="0" smtClean="0"/>
            <a:t>WORK EXPERIENCE </a:t>
          </a:r>
          <a:endParaRPr lang="de-DE" sz="2800" b="1" u="sng" dirty="0"/>
        </a:p>
      </dgm:t>
    </dgm:pt>
    <dgm:pt modelId="{BAB6B722-0368-4D52-AB5F-0A7758360DF0}" type="parTrans" cxnId="{73209CF3-CAAE-46AE-A1E9-F3635FA39FC9}">
      <dgm:prSet/>
      <dgm:spPr/>
      <dgm:t>
        <a:bodyPr/>
        <a:lstStyle/>
        <a:p>
          <a:endParaRPr lang="de-DE"/>
        </a:p>
      </dgm:t>
    </dgm:pt>
    <dgm:pt modelId="{6712FCF9-7C42-4BD0-943D-5C9C9521161D}" type="sibTrans" cxnId="{73209CF3-CAAE-46AE-A1E9-F3635FA39FC9}">
      <dgm:prSet/>
      <dgm:spPr/>
      <dgm:t>
        <a:bodyPr/>
        <a:lstStyle/>
        <a:p>
          <a:endParaRPr lang="de-DE"/>
        </a:p>
      </dgm:t>
    </dgm:pt>
    <dgm:pt modelId="{B0CA273B-EF87-4593-8C1D-D9D52EFCDB45}">
      <dgm:prSet phldrT="[Text]" custT="1"/>
      <dgm:spPr/>
      <dgm:t>
        <a:bodyPr/>
        <a:lstStyle/>
        <a:p>
          <a:r>
            <a:rPr lang="de-DE" sz="2400" dirty="0" smtClean="0"/>
            <a:t>“Zukunftstag“</a:t>
          </a:r>
        </a:p>
        <a:p>
          <a:endParaRPr lang="de-DE" sz="2400" dirty="0" smtClean="0"/>
        </a:p>
        <a:p>
          <a:r>
            <a:rPr lang="de-DE" sz="2400" dirty="0" smtClean="0"/>
            <a:t>individual </a:t>
          </a:r>
          <a:r>
            <a:rPr lang="de-DE" sz="2400" dirty="0" err="1" smtClean="0"/>
            <a:t>work</a:t>
          </a:r>
          <a:r>
            <a:rPr lang="de-DE" sz="2400" dirty="0" smtClean="0"/>
            <a:t> </a:t>
          </a:r>
          <a:r>
            <a:rPr lang="de-DE" sz="2400" dirty="0" err="1" smtClean="0"/>
            <a:t>experience</a:t>
          </a:r>
          <a:r>
            <a:rPr lang="de-DE" sz="2400" dirty="0" smtClean="0"/>
            <a:t> </a:t>
          </a:r>
        </a:p>
        <a:p>
          <a:endParaRPr lang="de-DE" sz="2400" dirty="0" smtClean="0"/>
        </a:p>
        <a:p>
          <a:r>
            <a:rPr lang="de-DE" sz="2400" dirty="0" err="1" smtClean="0"/>
            <a:t>presentation</a:t>
          </a:r>
          <a:r>
            <a:rPr lang="de-DE" sz="2400" dirty="0" smtClean="0"/>
            <a:t> </a:t>
          </a:r>
          <a:r>
            <a:rPr lang="de-DE" sz="2400" dirty="0" err="1" smtClean="0"/>
            <a:t>of</a:t>
          </a:r>
          <a:r>
            <a:rPr lang="de-DE" sz="2400" dirty="0" smtClean="0"/>
            <a:t> </a:t>
          </a:r>
          <a:r>
            <a:rPr lang="de-DE" sz="2400" dirty="0" err="1" smtClean="0"/>
            <a:t>nearby</a:t>
          </a:r>
          <a:r>
            <a:rPr lang="de-DE" sz="2400" dirty="0" smtClean="0"/>
            <a:t> </a:t>
          </a:r>
          <a:r>
            <a:rPr lang="de-DE" sz="2400" dirty="0" err="1" smtClean="0"/>
            <a:t>companies</a:t>
          </a:r>
          <a:endParaRPr lang="de-DE" sz="2400" dirty="0"/>
        </a:p>
      </dgm:t>
    </dgm:pt>
    <dgm:pt modelId="{99697FD9-DF61-44CD-A654-F03F259BF106}" type="parTrans" cxnId="{CB971B6F-78CF-42B6-955F-0B1B298D57CD}">
      <dgm:prSet/>
      <dgm:spPr/>
      <dgm:t>
        <a:bodyPr/>
        <a:lstStyle/>
        <a:p>
          <a:endParaRPr lang="de-DE"/>
        </a:p>
      </dgm:t>
    </dgm:pt>
    <dgm:pt modelId="{9C749672-FD15-4648-BCD5-FAA458D7995F}" type="sibTrans" cxnId="{CB971B6F-78CF-42B6-955F-0B1B298D57CD}">
      <dgm:prSet/>
      <dgm:spPr/>
      <dgm:t>
        <a:bodyPr/>
        <a:lstStyle/>
        <a:p>
          <a:endParaRPr lang="de-DE"/>
        </a:p>
      </dgm:t>
    </dgm:pt>
    <dgm:pt modelId="{034AB68B-8617-4222-9B4E-9DDEF3F41E70}">
      <dgm:prSet phldrT="[Text]" custT="1"/>
      <dgm:spPr/>
      <dgm:t>
        <a:bodyPr/>
        <a:lstStyle/>
        <a:p>
          <a:r>
            <a:rPr lang="de-DE" sz="2800" b="1" u="sng" dirty="0" smtClean="0"/>
            <a:t>APPLICATION</a:t>
          </a:r>
          <a:r>
            <a:rPr lang="de-DE" sz="1800" dirty="0" smtClean="0"/>
            <a:t>  </a:t>
          </a:r>
          <a:endParaRPr lang="de-DE" sz="1800" dirty="0"/>
        </a:p>
      </dgm:t>
    </dgm:pt>
    <dgm:pt modelId="{A77960E8-9037-4C4D-A041-72858D257D98}" type="parTrans" cxnId="{AFCE6FA4-9C11-4158-B43F-D709517D626C}">
      <dgm:prSet/>
      <dgm:spPr/>
      <dgm:t>
        <a:bodyPr/>
        <a:lstStyle/>
        <a:p>
          <a:endParaRPr lang="de-DE"/>
        </a:p>
      </dgm:t>
    </dgm:pt>
    <dgm:pt modelId="{7B2FFE0A-3207-4327-B330-0D42860CACB4}" type="sibTrans" cxnId="{AFCE6FA4-9C11-4158-B43F-D709517D626C}">
      <dgm:prSet/>
      <dgm:spPr/>
      <dgm:t>
        <a:bodyPr/>
        <a:lstStyle/>
        <a:p>
          <a:endParaRPr lang="de-DE"/>
        </a:p>
      </dgm:t>
    </dgm:pt>
    <dgm:pt modelId="{81BC3E1C-AADE-4D76-A6B0-72EF295E60D8}">
      <dgm:prSet phldrT="[Text]" custT="1"/>
      <dgm:spPr/>
      <dgm:t>
        <a:bodyPr/>
        <a:lstStyle/>
        <a:p>
          <a:r>
            <a:rPr lang="de-DE" sz="2400" dirty="0" smtClean="0"/>
            <a:t>coaching </a:t>
          </a:r>
          <a:r>
            <a:rPr lang="de-DE" sz="2400" dirty="0" err="1" smtClean="0"/>
            <a:t>the</a:t>
          </a:r>
          <a:r>
            <a:rPr lang="de-DE" sz="2400" dirty="0" smtClean="0"/>
            <a:t> </a:t>
          </a:r>
          <a:r>
            <a:rPr lang="de-DE" sz="2400" dirty="0" err="1" smtClean="0"/>
            <a:t>students</a:t>
          </a:r>
          <a:r>
            <a:rPr lang="de-DE" sz="2400" dirty="0" smtClean="0"/>
            <a:t> </a:t>
          </a:r>
          <a:r>
            <a:rPr lang="de-DE" sz="2400" dirty="0" err="1" smtClean="0"/>
            <a:t>how</a:t>
          </a:r>
          <a:r>
            <a:rPr lang="de-DE" sz="2400" dirty="0" smtClean="0"/>
            <a:t> </a:t>
          </a:r>
          <a:r>
            <a:rPr lang="de-DE" sz="2400" dirty="0" err="1" smtClean="0"/>
            <a:t>to</a:t>
          </a:r>
          <a:r>
            <a:rPr lang="de-DE" sz="2400" dirty="0" smtClean="0"/>
            <a:t> </a:t>
          </a:r>
          <a:r>
            <a:rPr lang="de-DE" sz="2400" dirty="0" err="1" smtClean="0"/>
            <a:t>write</a:t>
          </a:r>
          <a:r>
            <a:rPr lang="de-DE" sz="2400" dirty="0" smtClean="0"/>
            <a:t> a </a:t>
          </a:r>
          <a:r>
            <a:rPr lang="de-DE" sz="2400" dirty="0" err="1" smtClean="0"/>
            <a:t>letter</a:t>
          </a:r>
          <a:r>
            <a:rPr lang="de-DE" sz="2400" dirty="0" smtClean="0"/>
            <a:t> </a:t>
          </a:r>
          <a:r>
            <a:rPr lang="de-DE" sz="2400" dirty="0" err="1" smtClean="0"/>
            <a:t>of</a:t>
          </a:r>
          <a:r>
            <a:rPr lang="de-DE" sz="2400" dirty="0" smtClean="0"/>
            <a:t> </a:t>
          </a:r>
          <a:r>
            <a:rPr lang="de-DE" sz="2400" dirty="0" err="1" smtClean="0"/>
            <a:t>application</a:t>
          </a:r>
          <a:r>
            <a:rPr lang="de-DE" sz="2400" dirty="0" smtClean="0"/>
            <a:t> </a:t>
          </a:r>
        </a:p>
        <a:p>
          <a:endParaRPr lang="de-DE" sz="2400" dirty="0" smtClean="0"/>
        </a:p>
        <a:p>
          <a:r>
            <a:rPr lang="de-DE" sz="2400" dirty="0" smtClean="0"/>
            <a:t>individual </a:t>
          </a:r>
          <a:r>
            <a:rPr lang="de-DE" sz="2400" dirty="0" err="1" smtClean="0"/>
            <a:t>application</a:t>
          </a:r>
          <a:r>
            <a:rPr lang="de-DE" sz="2400" dirty="0" smtClean="0"/>
            <a:t> </a:t>
          </a:r>
          <a:r>
            <a:rPr lang="de-DE" sz="2400" dirty="0" err="1" smtClean="0"/>
            <a:t>training</a:t>
          </a:r>
          <a:r>
            <a:rPr lang="de-DE" sz="2400" dirty="0" smtClean="0"/>
            <a:t> </a:t>
          </a:r>
        </a:p>
      </dgm:t>
    </dgm:pt>
    <dgm:pt modelId="{87A9B7F3-6023-41DC-B86D-63E88221D5DA}" type="parTrans" cxnId="{1962720D-A6CF-4C1E-9E59-CC9FEE6E4430}">
      <dgm:prSet/>
      <dgm:spPr/>
      <dgm:t>
        <a:bodyPr/>
        <a:lstStyle/>
        <a:p>
          <a:endParaRPr lang="de-DE"/>
        </a:p>
      </dgm:t>
    </dgm:pt>
    <dgm:pt modelId="{DA351D72-C707-4BEF-8590-008FE5E74CCD}" type="sibTrans" cxnId="{1962720D-A6CF-4C1E-9E59-CC9FEE6E4430}">
      <dgm:prSet/>
      <dgm:spPr/>
      <dgm:t>
        <a:bodyPr/>
        <a:lstStyle/>
        <a:p>
          <a:endParaRPr lang="de-DE"/>
        </a:p>
      </dgm:t>
    </dgm:pt>
    <dgm:pt modelId="{E47ADCAF-9A78-47F0-B30B-0C2CC3F1FB04}">
      <dgm:prSet phldrT="[Text]" custT="1"/>
      <dgm:spPr/>
      <dgm:t>
        <a:bodyPr/>
        <a:lstStyle/>
        <a:p>
          <a:r>
            <a:rPr lang="de-DE" sz="2600" b="1" u="sng" dirty="0" smtClean="0"/>
            <a:t>CAREER GUIDANCE </a:t>
          </a:r>
          <a:endParaRPr lang="de-DE" sz="2600" b="1" u="sng" dirty="0"/>
        </a:p>
      </dgm:t>
    </dgm:pt>
    <dgm:pt modelId="{6BD7335E-8169-4E47-886A-767163C13AA4}" type="parTrans" cxnId="{3BA84B0F-B1BB-46A0-BA63-8225C57F12ED}">
      <dgm:prSet/>
      <dgm:spPr/>
      <dgm:t>
        <a:bodyPr/>
        <a:lstStyle/>
        <a:p>
          <a:endParaRPr lang="de-DE"/>
        </a:p>
      </dgm:t>
    </dgm:pt>
    <dgm:pt modelId="{9557C006-7F2C-43CF-B87B-BBE7A32FE37F}" type="sibTrans" cxnId="{3BA84B0F-B1BB-46A0-BA63-8225C57F12ED}">
      <dgm:prSet/>
      <dgm:spPr/>
      <dgm:t>
        <a:bodyPr/>
        <a:lstStyle/>
        <a:p>
          <a:endParaRPr lang="de-DE"/>
        </a:p>
      </dgm:t>
    </dgm:pt>
    <dgm:pt modelId="{44C27CBB-E0B7-4017-803D-AF309E1E3DEA}">
      <dgm:prSet phldrT="[Text]" custT="1"/>
      <dgm:spPr/>
      <dgm:t>
        <a:bodyPr/>
        <a:lstStyle/>
        <a:p>
          <a:r>
            <a:rPr lang="de-DE" sz="2400" dirty="0" err="1" smtClean="0"/>
            <a:t>voluntary</a:t>
          </a:r>
          <a:r>
            <a:rPr lang="de-DE" sz="2400" dirty="0" smtClean="0"/>
            <a:t> </a:t>
          </a:r>
          <a:r>
            <a:rPr lang="de-DE" sz="2400" dirty="0" err="1" smtClean="0"/>
            <a:t>and</a:t>
          </a:r>
          <a:r>
            <a:rPr lang="de-DE" sz="2400" dirty="0" smtClean="0"/>
            <a:t> individual </a:t>
          </a:r>
          <a:r>
            <a:rPr lang="de-DE" sz="2400" dirty="0" err="1" smtClean="0"/>
            <a:t>guidance</a:t>
          </a:r>
          <a:endParaRPr lang="de-DE" sz="2400" dirty="0" smtClean="0"/>
        </a:p>
        <a:p>
          <a:endParaRPr lang="de-DE" sz="2400" dirty="0" smtClean="0"/>
        </a:p>
        <a:p>
          <a:r>
            <a:rPr lang="de-DE" sz="2400" dirty="0" err="1" smtClean="0"/>
            <a:t>career</a:t>
          </a:r>
          <a:r>
            <a:rPr lang="de-DE" sz="2400" dirty="0" smtClean="0"/>
            <a:t> </a:t>
          </a:r>
          <a:r>
            <a:rPr lang="de-DE" sz="2400" dirty="0" err="1" smtClean="0"/>
            <a:t>guidance</a:t>
          </a:r>
          <a:r>
            <a:rPr lang="de-DE" sz="2400" dirty="0" smtClean="0"/>
            <a:t> in </a:t>
          </a:r>
          <a:r>
            <a:rPr lang="de-DE" sz="2400" dirty="0" err="1" smtClean="0"/>
            <a:t>year</a:t>
          </a:r>
          <a:r>
            <a:rPr lang="de-DE" sz="2400" dirty="0" smtClean="0"/>
            <a:t> 9 </a:t>
          </a:r>
          <a:r>
            <a:rPr lang="de-DE" sz="2400" dirty="0" err="1" smtClean="0"/>
            <a:t>and</a:t>
          </a:r>
          <a:r>
            <a:rPr lang="de-DE" sz="2400" dirty="0" smtClean="0"/>
            <a:t> 10</a:t>
          </a:r>
        </a:p>
        <a:p>
          <a:endParaRPr lang="de-DE" sz="2400" dirty="0" smtClean="0"/>
        </a:p>
        <a:p>
          <a:r>
            <a:rPr lang="de-DE" sz="2400" dirty="0" smtClean="0"/>
            <a:t>„</a:t>
          </a:r>
          <a:r>
            <a:rPr lang="de-DE" sz="2400" dirty="0" err="1" smtClean="0"/>
            <a:t>Hochschulinfor-mationstag</a:t>
          </a:r>
          <a:r>
            <a:rPr lang="de-DE" sz="2400" dirty="0" smtClean="0"/>
            <a:t>“</a:t>
          </a:r>
        </a:p>
        <a:p>
          <a:endParaRPr lang="de-DE" sz="2300" dirty="0"/>
        </a:p>
      </dgm:t>
    </dgm:pt>
    <dgm:pt modelId="{A5B77E1C-B1FE-47E7-957D-615317F69BFE}" type="parTrans" cxnId="{BF2AA853-4C02-40DF-9B33-F4CB1E4B486F}">
      <dgm:prSet/>
      <dgm:spPr/>
      <dgm:t>
        <a:bodyPr/>
        <a:lstStyle/>
        <a:p>
          <a:endParaRPr lang="de-DE"/>
        </a:p>
      </dgm:t>
    </dgm:pt>
    <dgm:pt modelId="{5ABFAFBF-BD7F-4A4C-9A63-ABF8140DC075}" type="sibTrans" cxnId="{BF2AA853-4C02-40DF-9B33-F4CB1E4B486F}">
      <dgm:prSet/>
      <dgm:spPr/>
      <dgm:t>
        <a:bodyPr/>
        <a:lstStyle/>
        <a:p>
          <a:endParaRPr lang="de-DE"/>
        </a:p>
      </dgm:t>
    </dgm:pt>
    <dgm:pt modelId="{CF170467-274C-4364-BE2C-C90EF9C1BFCE}">
      <dgm:prSet phldrT="[Text]"/>
      <dgm:spPr/>
      <dgm:t>
        <a:bodyPr/>
        <a:lstStyle/>
        <a:p>
          <a:endParaRPr lang="de-DE" sz="2300" dirty="0"/>
        </a:p>
      </dgm:t>
    </dgm:pt>
    <dgm:pt modelId="{4A55DE58-DBCA-437A-B0D3-BE74DCDB10AF}" type="parTrans" cxnId="{D2290117-EFE6-47E3-A4BC-48EC88339136}">
      <dgm:prSet/>
      <dgm:spPr/>
      <dgm:t>
        <a:bodyPr/>
        <a:lstStyle/>
        <a:p>
          <a:endParaRPr lang="de-DE"/>
        </a:p>
      </dgm:t>
    </dgm:pt>
    <dgm:pt modelId="{C8BA8B8B-9B49-46FB-998F-832F2478984E}" type="sibTrans" cxnId="{D2290117-EFE6-47E3-A4BC-48EC88339136}">
      <dgm:prSet/>
      <dgm:spPr/>
      <dgm:t>
        <a:bodyPr/>
        <a:lstStyle/>
        <a:p>
          <a:endParaRPr lang="de-DE"/>
        </a:p>
      </dgm:t>
    </dgm:pt>
    <dgm:pt modelId="{64CC2184-E11F-4146-9889-5732488C51C7}" type="pres">
      <dgm:prSet presAssocID="{CBAC7EF9-5227-4B7B-AEDE-3496327B4B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9DA23D8-36BC-4953-81DF-A3F90C0E4632}" type="pres">
      <dgm:prSet presAssocID="{AF8C8D13-48CF-4D45-8DD8-8257FE1E5EC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F10BE3-6FFE-48C9-A2FA-2D4325E2AAE5}" type="pres">
      <dgm:prSet presAssocID="{AF8C8D13-48CF-4D45-8DD8-8257FE1E5ECB}" presName="bgRect" presStyleLbl="node1" presStyleIdx="0" presStyleCnt="3" custLinFactNeighborX="-592"/>
      <dgm:spPr/>
      <dgm:t>
        <a:bodyPr/>
        <a:lstStyle/>
        <a:p>
          <a:endParaRPr lang="de-DE"/>
        </a:p>
      </dgm:t>
    </dgm:pt>
    <dgm:pt modelId="{927D1E51-6923-48DA-8561-C3DCF6782E70}" type="pres">
      <dgm:prSet presAssocID="{AF8C8D13-48CF-4D45-8DD8-8257FE1E5EC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1DDE9A-A09C-4D83-8324-363E1EFEA403}" type="pres">
      <dgm:prSet presAssocID="{AF8C8D13-48CF-4D45-8DD8-8257FE1E5EC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425785-A769-4E7B-9715-B153B270C2B1}" type="pres">
      <dgm:prSet presAssocID="{6712FCF9-7C42-4BD0-943D-5C9C9521161D}" presName="hSp" presStyleCnt="0"/>
      <dgm:spPr/>
      <dgm:t>
        <a:bodyPr/>
        <a:lstStyle/>
        <a:p>
          <a:endParaRPr lang="de-DE"/>
        </a:p>
      </dgm:t>
    </dgm:pt>
    <dgm:pt modelId="{87C04346-D068-4DCA-B0DE-01A7F5E74913}" type="pres">
      <dgm:prSet presAssocID="{6712FCF9-7C42-4BD0-943D-5C9C9521161D}" presName="vProcSp" presStyleCnt="0"/>
      <dgm:spPr/>
      <dgm:t>
        <a:bodyPr/>
        <a:lstStyle/>
        <a:p>
          <a:endParaRPr lang="de-DE"/>
        </a:p>
      </dgm:t>
    </dgm:pt>
    <dgm:pt modelId="{5F055D97-C978-4337-BD64-B1335CB7FD9B}" type="pres">
      <dgm:prSet presAssocID="{6712FCF9-7C42-4BD0-943D-5C9C9521161D}" presName="vSp1" presStyleCnt="0"/>
      <dgm:spPr/>
      <dgm:t>
        <a:bodyPr/>
        <a:lstStyle/>
        <a:p>
          <a:endParaRPr lang="de-DE"/>
        </a:p>
      </dgm:t>
    </dgm:pt>
    <dgm:pt modelId="{1242A3DB-B743-4656-989F-61B3A17C07E1}" type="pres">
      <dgm:prSet presAssocID="{6712FCF9-7C42-4BD0-943D-5C9C9521161D}" presName="simulatedConn" presStyleLbl="solidFgAcc1" presStyleIdx="0" presStyleCnt="2" custAng="9034368" custLinFactX="-200000" custLinFactY="14626" custLinFactNeighborX="-274104" custLinFactNeighborY="100000"/>
      <dgm:spPr>
        <a:solidFill>
          <a:schemeClr val="accent1"/>
        </a:solidFill>
      </dgm:spPr>
      <dgm:t>
        <a:bodyPr/>
        <a:lstStyle/>
        <a:p>
          <a:endParaRPr lang="de-DE"/>
        </a:p>
      </dgm:t>
    </dgm:pt>
    <dgm:pt modelId="{8D17AFBD-EECD-4CE9-91FE-36AC51D87151}" type="pres">
      <dgm:prSet presAssocID="{6712FCF9-7C42-4BD0-943D-5C9C9521161D}" presName="vSp2" presStyleCnt="0"/>
      <dgm:spPr/>
      <dgm:t>
        <a:bodyPr/>
        <a:lstStyle/>
        <a:p>
          <a:endParaRPr lang="de-DE"/>
        </a:p>
      </dgm:t>
    </dgm:pt>
    <dgm:pt modelId="{C05B3418-9E48-4BA8-BBFD-AA2ADCF2AC4A}" type="pres">
      <dgm:prSet presAssocID="{6712FCF9-7C42-4BD0-943D-5C9C9521161D}" presName="sibTrans" presStyleCnt="0"/>
      <dgm:spPr/>
      <dgm:t>
        <a:bodyPr/>
        <a:lstStyle/>
        <a:p>
          <a:endParaRPr lang="de-DE"/>
        </a:p>
      </dgm:t>
    </dgm:pt>
    <dgm:pt modelId="{226FDD64-B0B0-48E4-B31C-5260C641523C}" type="pres">
      <dgm:prSet presAssocID="{034AB68B-8617-4222-9B4E-9DDEF3F41E7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411699-C3E3-4F7D-A16E-F31D1F7D9E25}" type="pres">
      <dgm:prSet presAssocID="{034AB68B-8617-4222-9B4E-9DDEF3F41E70}" presName="bgRect" presStyleLbl="node1" presStyleIdx="1" presStyleCnt="3"/>
      <dgm:spPr/>
      <dgm:t>
        <a:bodyPr/>
        <a:lstStyle/>
        <a:p>
          <a:endParaRPr lang="de-DE"/>
        </a:p>
      </dgm:t>
    </dgm:pt>
    <dgm:pt modelId="{FF8BFA14-7802-452E-8DE7-0DEB5763FC4B}" type="pres">
      <dgm:prSet presAssocID="{034AB68B-8617-4222-9B4E-9DDEF3F41E7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AD8D58-5326-4A35-9EBF-9827B24ABDB0}" type="pres">
      <dgm:prSet presAssocID="{034AB68B-8617-4222-9B4E-9DDEF3F41E7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89BA9F-EF47-4763-81C9-439D8EC408D4}" type="pres">
      <dgm:prSet presAssocID="{7B2FFE0A-3207-4327-B330-0D42860CACB4}" presName="hSp" presStyleCnt="0"/>
      <dgm:spPr/>
      <dgm:t>
        <a:bodyPr/>
        <a:lstStyle/>
        <a:p>
          <a:endParaRPr lang="de-DE"/>
        </a:p>
      </dgm:t>
    </dgm:pt>
    <dgm:pt modelId="{6181E895-9213-4223-A763-02F679CBBCBE}" type="pres">
      <dgm:prSet presAssocID="{7B2FFE0A-3207-4327-B330-0D42860CACB4}" presName="vProcSp" presStyleCnt="0"/>
      <dgm:spPr/>
      <dgm:t>
        <a:bodyPr/>
        <a:lstStyle/>
        <a:p>
          <a:endParaRPr lang="de-DE"/>
        </a:p>
      </dgm:t>
    </dgm:pt>
    <dgm:pt modelId="{89CEDCD1-B93F-4D35-AC71-A412D14E19F4}" type="pres">
      <dgm:prSet presAssocID="{7B2FFE0A-3207-4327-B330-0D42860CACB4}" presName="vSp1" presStyleCnt="0"/>
      <dgm:spPr/>
      <dgm:t>
        <a:bodyPr/>
        <a:lstStyle/>
        <a:p>
          <a:endParaRPr lang="de-DE"/>
        </a:p>
      </dgm:t>
    </dgm:pt>
    <dgm:pt modelId="{DB926654-018A-4065-B099-A70C215003F5}" type="pres">
      <dgm:prSet presAssocID="{7B2FFE0A-3207-4327-B330-0D42860CACB4}" presName="simulatedConn" presStyleLbl="solidFgAcc1" presStyleIdx="1" presStyleCnt="2" custLinFactX="-19606" custLinFactNeighborX="-100000" custLinFactNeighborY="-18680"/>
      <dgm:spPr>
        <a:solidFill>
          <a:schemeClr val="accent1"/>
        </a:solidFill>
      </dgm:spPr>
      <dgm:t>
        <a:bodyPr/>
        <a:lstStyle/>
        <a:p>
          <a:endParaRPr lang="de-DE"/>
        </a:p>
      </dgm:t>
    </dgm:pt>
    <dgm:pt modelId="{E7350F0B-AE15-4DDD-BD3B-49EFA017BD32}" type="pres">
      <dgm:prSet presAssocID="{7B2FFE0A-3207-4327-B330-0D42860CACB4}" presName="vSp2" presStyleCnt="0"/>
      <dgm:spPr/>
      <dgm:t>
        <a:bodyPr/>
        <a:lstStyle/>
        <a:p>
          <a:endParaRPr lang="de-DE"/>
        </a:p>
      </dgm:t>
    </dgm:pt>
    <dgm:pt modelId="{DCA3C03D-DEC0-4206-B48E-D4DB42528DAB}" type="pres">
      <dgm:prSet presAssocID="{7B2FFE0A-3207-4327-B330-0D42860CACB4}" presName="sibTrans" presStyleCnt="0"/>
      <dgm:spPr/>
      <dgm:t>
        <a:bodyPr/>
        <a:lstStyle/>
        <a:p>
          <a:endParaRPr lang="de-DE"/>
        </a:p>
      </dgm:t>
    </dgm:pt>
    <dgm:pt modelId="{89B8C1C0-D8FD-4641-9A4F-2648952778D8}" type="pres">
      <dgm:prSet presAssocID="{E47ADCAF-9A78-47F0-B30B-0C2CC3F1FB0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CA70ED-5E2A-41EB-A783-6ECAF13ABDD7}" type="pres">
      <dgm:prSet presAssocID="{E47ADCAF-9A78-47F0-B30B-0C2CC3F1FB04}" presName="bgRect" presStyleLbl="node1" presStyleIdx="2" presStyleCnt="3"/>
      <dgm:spPr/>
      <dgm:t>
        <a:bodyPr/>
        <a:lstStyle/>
        <a:p>
          <a:endParaRPr lang="de-DE"/>
        </a:p>
      </dgm:t>
    </dgm:pt>
    <dgm:pt modelId="{E9154E9F-DE12-4BF3-9D80-7D0A290B1E69}" type="pres">
      <dgm:prSet presAssocID="{E47ADCAF-9A78-47F0-B30B-0C2CC3F1FB0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3D1621-82BE-4829-AD3B-E4EA16C56B7F}" type="pres">
      <dgm:prSet presAssocID="{E47ADCAF-9A78-47F0-B30B-0C2CC3F1FB0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2290117-EFE6-47E3-A4BC-48EC88339136}" srcId="{AF8C8D13-48CF-4D45-8DD8-8257FE1E5ECB}" destId="{CF170467-274C-4364-BE2C-C90EF9C1BFCE}" srcOrd="1" destOrd="0" parTransId="{4A55DE58-DBCA-437A-B0D3-BE74DCDB10AF}" sibTransId="{C8BA8B8B-9B49-46FB-998F-832F2478984E}"/>
    <dgm:cxn modelId="{AFCE6FA4-9C11-4158-B43F-D709517D626C}" srcId="{CBAC7EF9-5227-4B7B-AEDE-3496327B4B61}" destId="{034AB68B-8617-4222-9B4E-9DDEF3F41E70}" srcOrd="1" destOrd="0" parTransId="{A77960E8-9037-4C4D-A041-72858D257D98}" sibTransId="{7B2FFE0A-3207-4327-B330-0D42860CACB4}"/>
    <dgm:cxn modelId="{5E5E5805-D9FC-4D60-B79B-B372437F394B}" type="presOf" srcId="{034AB68B-8617-4222-9B4E-9DDEF3F41E70}" destId="{C3411699-C3E3-4F7D-A16E-F31D1F7D9E25}" srcOrd="0" destOrd="0" presId="urn:microsoft.com/office/officeart/2005/8/layout/hProcess7"/>
    <dgm:cxn modelId="{DE268E49-7E3C-48B8-82C7-C17DE5B5AE4D}" type="presOf" srcId="{AF8C8D13-48CF-4D45-8DD8-8257FE1E5ECB}" destId="{927D1E51-6923-48DA-8561-C3DCF6782E70}" srcOrd="1" destOrd="0" presId="urn:microsoft.com/office/officeart/2005/8/layout/hProcess7"/>
    <dgm:cxn modelId="{39797404-E9A9-4E89-BA8C-12DD0EA1CC55}" type="presOf" srcId="{B0CA273B-EF87-4593-8C1D-D9D52EFCDB45}" destId="{421DDE9A-A09C-4D83-8324-363E1EFEA403}" srcOrd="0" destOrd="0" presId="urn:microsoft.com/office/officeart/2005/8/layout/hProcess7"/>
    <dgm:cxn modelId="{1962720D-A6CF-4C1E-9E59-CC9FEE6E4430}" srcId="{034AB68B-8617-4222-9B4E-9DDEF3F41E70}" destId="{81BC3E1C-AADE-4D76-A6B0-72EF295E60D8}" srcOrd="0" destOrd="0" parTransId="{87A9B7F3-6023-41DC-B86D-63E88221D5DA}" sibTransId="{DA351D72-C707-4BEF-8590-008FE5E74CCD}"/>
    <dgm:cxn modelId="{E718945B-89F5-44D8-B204-184B0455AE64}" type="presOf" srcId="{44C27CBB-E0B7-4017-803D-AF309E1E3DEA}" destId="{163D1621-82BE-4829-AD3B-E4EA16C56B7F}" srcOrd="0" destOrd="0" presId="urn:microsoft.com/office/officeart/2005/8/layout/hProcess7"/>
    <dgm:cxn modelId="{BF2AA853-4C02-40DF-9B33-F4CB1E4B486F}" srcId="{E47ADCAF-9A78-47F0-B30B-0C2CC3F1FB04}" destId="{44C27CBB-E0B7-4017-803D-AF309E1E3DEA}" srcOrd="0" destOrd="0" parTransId="{A5B77E1C-B1FE-47E7-957D-615317F69BFE}" sibTransId="{5ABFAFBF-BD7F-4A4C-9A63-ABF8140DC075}"/>
    <dgm:cxn modelId="{3BA84B0F-B1BB-46A0-BA63-8225C57F12ED}" srcId="{CBAC7EF9-5227-4B7B-AEDE-3496327B4B61}" destId="{E47ADCAF-9A78-47F0-B30B-0C2CC3F1FB04}" srcOrd="2" destOrd="0" parTransId="{6BD7335E-8169-4E47-886A-767163C13AA4}" sibTransId="{9557C006-7F2C-43CF-B87B-BBE7A32FE37F}"/>
    <dgm:cxn modelId="{CB971B6F-78CF-42B6-955F-0B1B298D57CD}" srcId="{AF8C8D13-48CF-4D45-8DD8-8257FE1E5ECB}" destId="{B0CA273B-EF87-4593-8C1D-D9D52EFCDB45}" srcOrd="0" destOrd="0" parTransId="{99697FD9-DF61-44CD-A654-F03F259BF106}" sibTransId="{9C749672-FD15-4648-BCD5-FAA458D7995F}"/>
    <dgm:cxn modelId="{3A453DA4-CA40-468D-8A14-6FA6E02DA85F}" type="presOf" srcId="{CF170467-274C-4364-BE2C-C90EF9C1BFCE}" destId="{421DDE9A-A09C-4D83-8324-363E1EFEA403}" srcOrd="0" destOrd="1" presId="urn:microsoft.com/office/officeart/2005/8/layout/hProcess7"/>
    <dgm:cxn modelId="{67B75F0C-EC5E-4167-B9DF-D9BC0A566502}" type="presOf" srcId="{AF8C8D13-48CF-4D45-8DD8-8257FE1E5ECB}" destId="{9CF10BE3-6FFE-48C9-A2FA-2D4325E2AAE5}" srcOrd="0" destOrd="0" presId="urn:microsoft.com/office/officeart/2005/8/layout/hProcess7"/>
    <dgm:cxn modelId="{310BBDC7-E271-49B4-8D20-4E7D9650D5CE}" type="presOf" srcId="{81BC3E1C-AADE-4D76-A6B0-72EF295E60D8}" destId="{C9AD8D58-5326-4A35-9EBF-9827B24ABDB0}" srcOrd="0" destOrd="0" presId="urn:microsoft.com/office/officeart/2005/8/layout/hProcess7"/>
    <dgm:cxn modelId="{E74D2915-C17B-417A-89CD-5CB788427864}" type="presOf" srcId="{034AB68B-8617-4222-9B4E-9DDEF3F41E70}" destId="{FF8BFA14-7802-452E-8DE7-0DEB5763FC4B}" srcOrd="1" destOrd="0" presId="urn:microsoft.com/office/officeart/2005/8/layout/hProcess7"/>
    <dgm:cxn modelId="{8A17BAAC-D89F-4039-A1B1-02DC6677395A}" type="presOf" srcId="{E47ADCAF-9A78-47F0-B30B-0C2CC3F1FB04}" destId="{E9154E9F-DE12-4BF3-9D80-7D0A290B1E69}" srcOrd="1" destOrd="0" presId="urn:microsoft.com/office/officeart/2005/8/layout/hProcess7"/>
    <dgm:cxn modelId="{430333E9-A225-4C80-9F4C-5BBACDE3C5C3}" type="presOf" srcId="{E47ADCAF-9A78-47F0-B30B-0C2CC3F1FB04}" destId="{7DCA70ED-5E2A-41EB-A783-6ECAF13ABDD7}" srcOrd="0" destOrd="0" presId="urn:microsoft.com/office/officeart/2005/8/layout/hProcess7"/>
    <dgm:cxn modelId="{724363C4-59D9-4FBF-B4A5-76D0F78D6DE1}" type="presOf" srcId="{CBAC7EF9-5227-4B7B-AEDE-3496327B4B61}" destId="{64CC2184-E11F-4146-9889-5732488C51C7}" srcOrd="0" destOrd="0" presId="urn:microsoft.com/office/officeart/2005/8/layout/hProcess7"/>
    <dgm:cxn modelId="{73209CF3-CAAE-46AE-A1E9-F3635FA39FC9}" srcId="{CBAC7EF9-5227-4B7B-AEDE-3496327B4B61}" destId="{AF8C8D13-48CF-4D45-8DD8-8257FE1E5ECB}" srcOrd="0" destOrd="0" parTransId="{BAB6B722-0368-4D52-AB5F-0A7758360DF0}" sibTransId="{6712FCF9-7C42-4BD0-943D-5C9C9521161D}"/>
    <dgm:cxn modelId="{EFED5996-B18C-4E5F-A071-9552F0C7B08D}" type="presParOf" srcId="{64CC2184-E11F-4146-9889-5732488C51C7}" destId="{99DA23D8-36BC-4953-81DF-A3F90C0E4632}" srcOrd="0" destOrd="0" presId="urn:microsoft.com/office/officeart/2005/8/layout/hProcess7"/>
    <dgm:cxn modelId="{11270395-4461-4652-8E09-1F6294CE5CF8}" type="presParOf" srcId="{99DA23D8-36BC-4953-81DF-A3F90C0E4632}" destId="{9CF10BE3-6FFE-48C9-A2FA-2D4325E2AAE5}" srcOrd="0" destOrd="0" presId="urn:microsoft.com/office/officeart/2005/8/layout/hProcess7"/>
    <dgm:cxn modelId="{0E525052-6FA7-4659-A34F-0ADA82C17519}" type="presParOf" srcId="{99DA23D8-36BC-4953-81DF-A3F90C0E4632}" destId="{927D1E51-6923-48DA-8561-C3DCF6782E70}" srcOrd="1" destOrd="0" presId="urn:microsoft.com/office/officeart/2005/8/layout/hProcess7"/>
    <dgm:cxn modelId="{7CA74025-CF91-4DC8-A85E-5F2545BB0D10}" type="presParOf" srcId="{99DA23D8-36BC-4953-81DF-A3F90C0E4632}" destId="{421DDE9A-A09C-4D83-8324-363E1EFEA403}" srcOrd="2" destOrd="0" presId="urn:microsoft.com/office/officeart/2005/8/layout/hProcess7"/>
    <dgm:cxn modelId="{B3951761-FE4C-41B6-80DA-866B67CC2671}" type="presParOf" srcId="{64CC2184-E11F-4146-9889-5732488C51C7}" destId="{ED425785-A769-4E7B-9715-B153B270C2B1}" srcOrd="1" destOrd="0" presId="urn:microsoft.com/office/officeart/2005/8/layout/hProcess7"/>
    <dgm:cxn modelId="{06781D95-D941-48AF-BDD7-8E0D8915C2C9}" type="presParOf" srcId="{64CC2184-E11F-4146-9889-5732488C51C7}" destId="{87C04346-D068-4DCA-B0DE-01A7F5E74913}" srcOrd="2" destOrd="0" presId="urn:microsoft.com/office/officeart/2005/8/layout/hProcess7"/>
    <dgm:cxn modelId="{955928BE-F0B9-4E69-B803-0EC386129F1C}" type="presParOf" srcId="{87C04346-D068-4DCA-B0DE-01A7F5E74913}" destId="{5F055D97-C978-4337-BD64-B1335CB7FD9B}" srcOrd="0" destOrd="0" presId="urn:microsoft.com/office/officeart/2005/8/layout/hProcess7"/>
    <dgm:cxn modelId="{898F087C-6308-445F-85B1-B7B4476A96CD}" type="presParOf" srcId="{87C04346-D068-4DCA-B0DE-01A7F5E74913}" destId="{1242A3DB-B743-4656-989F-61B3A17C07E1}" srcOrd="1" destOrd="0" presId="urn:microsoft.com/office/officeart/2005/8/layout/hProcess7"/>
    <dgm:cxn modelId="{8897A1EA-358C-4D6A-A96C-1D8ACE067082}" type="presParOf" srcId="{87C04346-D068-4DCA-B0DE-01A7F5E74913}" destId="{8D17AFBD-EECD-4CE9-91FE-36AC51D87151}" srcOrd="2" destOrd="0" presId="urn:microsoft.com/office/officeart/2005/8/layout/hProcess7"/>
    <dgm:cxn modelId="{B9E0D424-EB2F-4E7E-B82F-141AC50A5696}" type="presParOf" srcId="{64CC2184-E11F-4146-9889-5732488C51C7}" destId="{C05B3418-9E48-4BA8-BBFD-AA2ADCF2AC4A}" srcOrd="3" destOrd="0" presId="urn:microsoft.com/office/officeart/2005/8/layout/hProcess7"/>
    <dgm:cxn modelId="{7899E3D4-BE2B-4FEC-8507-060AF41DA6BA}" type="presParOf" srcId="{64CC2184-E11F-4146-9889-5732488C51C7}" destId="{226FDD64-B0B0-48E4-B31C-5260C641523C}" srcOrd="4" destOrd="0" presId="urn:microsoft.com/office/officeart/2005/8/layout/hProcess7"/>
    <dgm:cxn modelId="{9A69646A-AABE-4ACE-865A-5F4E6398F0A0}" type="presParOf" srcId="{226FDD64-B0B0-48E4-B31C-5260C641523C}" destId="{C3411699-C3E3-4F7D-A16E-F31D1F7D9E25}" srcOrd="0" destOrd="0" presId="urn:microsoft.com/office/officeart/2005/8/layout/hProcess7"/>
    <dgm:cxn modelId="{DD6FB4D6-CC6F-4E9D-A8AE-92DBF668C0B4}" type="presParOf" srcId="{226FDD64-B0B0-48E4-B31C-5260C641523C}" destId="{FF8BFA14-7802-452E-8DE7-0DEB5763FC4B}" srcOrd="1" destOrd="0" presId="urn:microsoft.com/office/officeart/2005/8/layout/hProcess7"/>
    <dgm:cxn modelId="{6F7A571F-D51A-487F-B9B1-C46035372F6F}" type="presParOf" srcId="{226FDD64-B0B0-48E4-B31C-5260C641523C}" destId="{C9AD8D58-5326-4A35-9EBF-9827B24ABDB0}" srcOrd="2" destOrd="0" presId="urn:microsoft.com/office/officeart/2005/8/layout/hProcess7"/>
    <dgm:cxn modelId="{3E330D55-1B9B-4480-A14E-A9AC9C47C673}" type="presParOf" srcId="{64CC2184-E11F-4146-9889-5732488C51C7}" destId="{1689BA9F-EF47-4763-81C9-439D8EC408D4}" srcOrd="5" destOrd="0" presId="urn:microsoft.com/office/officeart/2005/8/layout/hProcess7"/>
    <dgm:cxn modelId="{78EFAAEB-92AE-4791-9F83-FE922124A6DB}" type="presParOf" srcId="{64CC2184-E11F-4146-9889-5732488C51C7}" destId="{6181E895-9213-4223-A763-02F679CBBCBE}" srcOrd="6" destOrd="0" presId="urn:microsoft.com/office/officeart/2005/8/layout/hProcess7"/>
    <dgm:cxn modelId="{5A1EFBAC-638F-4013-B256-138AEBCB4A52}" type="presParOf" srcId="{6181E895-9213-4223-A763-02F679CBBCBE}" destId="{89CEDCD1-B93F-4D35-AC71-A412D14E19F4}" srcOrd="0" destOrd="0" presId="urn:microsoft.com/office/officeart/2005/8/layout/hProcess7"/>
    <dgm:cxn modelId="{A05856E6-613B-443E-BB49-63613E7BD9F5}" type="presParOf" srcId="{6181E895-9213-4223-A763-02F679CBBCBE}" destId="{DB926654-018A-4065-B099-A70C215003F5}" srcOrd="1" destOrd="0" presId="urn:microsoft.com/office/officeart/2005/8/layout/hProcess7"/>
    <dgm:cxn modelId="{174A2215-E77D-4A48-BB4B-48D0C4F02A75}" type="presParOf" srcId="{6181E895-9213-4223-A763-02F679CBBCBE}" destId="{E7350F0B-AE15-4DDD-BD3B-49EFA017BD32}" srcOrd="2" destOrd="0" presId="urn:microsoft.com/office/officeart/2005/8/layout/hProcess7"/>
    <dgm:cxn modelId="{89CC8536-5F83-4E53-A946-E1324B0B7B63}" type="presParOf" srcId="{64CC2184-E11F-4146-9889-5732488C51C7}" destId="{DCA3C03D-DEC0-4206-B48E-D4DB42528DAB}" srcOrd="7" destOrd="0" presId="urn:microsoft.com/office/officeart/2005/8/layout/hProcess7"/>
    <dgm:cxn modelId="{5381538F-F0E9-45C6-A9F7-779A5B669738}" type="presParOf" srcId="{64CC2184-E11F-4146-9889-5732488C51C7}" destId="{89B8C1C0-D8FD-4641-9A4F-2648952778D8}" srcOrd="8" destOrd="0" presId="urn:microsoft.com/office/officeart/2005/8/layout/hProcess7"/>
    <dgm:cxn modelId="{AD9FD0E0-4311-4B54-BF30-06232631AD44}" type="presParOf" srcId="{89B8C1C0-D8FD-4641-9A4F-2648952778D8}" destId="{7DCA70ED-5E2A-41EB-A783-6ECAF13ABDD7}" srcOrd="0" destOrd="0" presId="urn:microsoft.com/office/officeart/2005/8/layout/hProcess7"/>
    <dgm:cxn modelId="{C8AF38A5-CB8E-4463-975A-60AD1E0023FF}" type="presParOf" srcId="{89B8C1C0-D8FD-4641-9A4F-2648952778D8}" destId="{E9154E9F-DE12-4BF3-9D80-7D0A290B1E69}" srcOrd="1" destOrd="0" presId="urn:microsoft.com/office/officeart/2005/8/layout/hProcess7"/>
    <dgm:cxn modelId="{FC663F8A-EB53-4E6D-A528-15F5F4DEE61F}" type="presParOf" srcId="{89B8C1C0-D8FD-4641-9A4F-2648952778D8}" destId="{163D1621-82BE-4829-AD3B-E4EA16C56B7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10BE3-6FFE-48C9-A2FA-2D4325E2AAE5}">
      <dsp:nvSpPr>
        <dsp:cNvPr id="0" name=""/>
        <dsp:cNvSpPr/>
      </dsp:nvSpPr>
      <dsp:spPr>
        <a:xfrm>
          <a:off x="0" y="344182"/>
          <a:ext cx="3365759" cy="403891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u="sng" kern="1200" dirty="0" smtClean="0"/>
            <a:t>WORK EXPERIENCE </a:t>
          </a:r>
          <a:endParaRPr lang="de-DE" sz="2800" b="1" u="sng" kern="1200" dirty="0"/>
        </a:p>
      </dsp:txBody>
      <dsp:txXfrm rot="16200000">
        <a:off x="-1319377" y="1663560"/>
        <a:ext cx="3311907" cy="673151"/>
      </dsp:txXfrm>
    </dsp:sp>
    <dsp:sp modelId="{421DDE9A-A09C-4D83-8324-363E1EFEA403}">
      <dsp:nvSpPr>
        <dsp:cNvPr id="0" name=""/>
        <dsp:cNvSpPr/>
      </dsp:nvSpPr>
      <dsp:spPr>
        <a:xfrm>
          <a:off x="673151" y="344182"/>
          <a:ext cx="2507490" cy="403891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“Zukunftstag“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individual </a:t>
          </a:r>
          <a:r>
            <a:rPr lang="de-DE" sz="2400" kern="1200" dirty="0" err="1" smtClean="0"/>
            <a:t>work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experience</a:t>
          </a:r>
          <a:r>
            <a:rPr lang="de-DE" sz="2400" kern="1200" dirty="0" smtClean="0"/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presentation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of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nearby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companies</a:t>
          </a:r>
          <a:endParaRPr lang="de-DE" sz="24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300" kern="1200" dirty="0"/>
        </a:p>
      </dsp:txBody>
      <dsp:txXfrm>
        <a:off x="673151" y="344182"/>
        <a:ext cx="2507490" cy="4038911"/>
      </dsp:txXfrm>
    </dsp:sp>
    <dsp:sp modelId="{C3411699-C3E3-4F7D-A16E-F31D1F7D9E25}">
      <dsp:nvSpPr>
        <dsp:cNvPr id="0" name=""/>
        <dsp:cNvSpPr/>
      </dsp:nvSpPr>
      <dsp:spPr>
        <a:xfrm>
          <a:off x="3484342" y="344182"/>
          <a:ext cx="3365759" cy="403891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u="sng" kern="1200" dirty="0" smtClean="0"/>
            <a:t>APPLICATION</a:t>
          </a:r>
          <a:r>
            <a:rPr lang="de-DE" sz="1800" kern="1200" dirty="0" smtClean="0"/>
            <a:t>  </a:t>
          </a:r>
          <a:endParaRPr lang="de-DE" sz="1800" kern="1200" dirty="0"/>
        </a:p>
      </dsp:txBody>
      <dsp:txXfrm rot="16200000">
        <a:off x="2164965" y="1663560"/>
        <a:ext cx="3311907" cy="673151"/>
      </dsp:txXfrm>
    </dsp:sp>
    <dsp:sp modelId="{1242A3DB-B743-4656-989F-61B3A17C07E1}">
      <dsp:nvSpPr>
        <dsp:cNvPr id="0" name=""/>
        <dsp:cNvSpPr/>
      </dsp:nvSpPr>
      <dsp:spPr>
        <a:xfrm rot="14434368">
          <a:off x="810719" y="3919178"/>
          <a:ext cx="593744" cy="504863"/>
        </a:xfrm>
        <a:prstGeom prst="flowChartExtract">
          <a:avLst/>
        </a:prstGeom>
        <a:solidFill>
          <a:schemeClr val="accent1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D8D58-5326-4A35-9EBF-9827B24ABDB0}">
      <dsp:nvSpPr>
        <dsp:cNvPr id="0" name=""/>
        <dsp:cNvSpPr/>
      </dsp:nvSpPr>
      <dsp:spPr>
        <a:xfrm>
          <a:off x="4157494" y="344182"/>
          <a:ext cx="2507490" cy="403891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coaching </a:t>
          </a:r>
          <a:r>
            <a:rPr lang="de-DE" sz="2400" kern="1200" dirty="0" err="1" smtClean="0"/>
            <a:t>the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students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how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to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write</a:t>
          </a:r>
          <a:r>
            <a:rPr lang="de-DE" sz="2400" kern="1200" dirty="0" smtClean="0"/>
            <a:t> a </a:t>
          </a:r>
          <a:r>
            <a:rPr lang="de-DE" sz="2400" kern="1200" dirty="0" err="1" smtClean="0"/>
            <a:t>letter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of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application</a:t>
          </a:r>
          <a:r>
            <a:rPr lang="de-DE" sz="2400" kern="1200" dirty="0" smtClean="0"/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individual </a:t>
          </a:r>
          <a:r>
            <a:rPr lang="de-DE" sz="2400" kern="1200" dirty="0" err="1" smtClean="0"/>
            <a:t>application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training</a:t>
          </a:r>
          <a:r>
            <a:rPr lang="de-DE" sz="2400" kern="1200" dirty="0" smtClean="0"/>
            <a:t> </a:t>
          </a:r>
        </a:p>
      </dsp:txBody>
      <dsp:txXfrm>
        <a:off x="4157494" y="344182"/>
        <a:ext cx="2507490" cy="4038911"/>
      </dsp:txXfrm>
    </dsp:sp>
    <dsp:sp modelId="{7DCA70ED-5E2A-41EB-A783-6ECAF13ABDD7}">
      <dsp:nvSpPr>
        <dsp:cNvPr id="0" name=""/>
        <dsp:cNvSpPr/>
      </dsp:nvSpPr>
      <dsp:spPr>
        <a:xfrm>
          <a:off x="6967903" y="344182"/>
          <a:ext cx="3365759" cy="403891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b="1" u="sng" kern="1200" dirty="0" smtClean="0"/>
            <a:t>CAREER GUIDANCE </a:t>
          </a:r>
          <a:endParaRPr lang="de-DE" sz="2600" b="1" u="sng" kern="1200" dirty="0"/>
        </a:p>
      </dsp:txBody>
      <dsp:txXfrm rot="16200000">
        <a:off x="5648526" y="1663560"/>
        <a:ext cx="3311907" cy="673151"/>
      </dsp:txXfrm>
    </dsp:sp>
    <dsp:sp modelId="{DB926654-018A-4065-B099-A70C215003F5}">
      <dsp:nvSpPr>
        <dsp:cNvPr id="0" name=""/>
        <dsp:cNvSpPr/>
      </dsp:nvSpPr>
      <dsp:spPr>
        <a:xfrm rot="5400000">
          <a:off x="6084012" y="3503498"/>
          <a:ext cx="593744" cy="504863"/>
        </a:xfrm>
        <a:prstGeom prst="flowChartExtract">
          <a:avLst/>
        </a:prstGeom>
        <a:solidFill>
          <a:schemeClr val="accent1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D1621-82BE-4829-AD3B-E4EA16C56B7F}">
      <dsp:nvSpPr>
        <dsp:cNvPr id="0" name=""/>
        <dsp:cNvSpPr/>
      </dsp:nvSpPr>
      <dsp:spPr>
        <a:xfrm>
          <a:off x="7641055" y="344182"/>
          <a:ext cx="2507490" cy="403891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voluntary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and</a:t>
          </a:r>
          <a:r>
            <a:rPr lang="de-DE" sz="2400" kern="1200" dirty="0" smtClean="0"/>
            <a:t> individual </a:t>
          </a:r>
          <a:r>
            <a:rPr lang="de-DE" sz="2400" kern="1200" dirty="0" err="1" smtClean="0"/>
            <a:t>guidance</a:t>
          </a:r>
          <a:endParaRPr lang="de-DE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career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guidance</a:t>
          </a:r>
          <a:r>
            <a:rPr lang="de-DE" sz="2400" kern="1200" dirty="0" smtClean="0"/>
            <a:t> in </a:t>
          </a:r>
          <a:r>
            <a:rPr lang="de-DE" sz="2400" kern="1200" dirty="0" err="1" smtClean="0"/>
            <a:t>year</a:t>
          </a:r>
          <a:r>
            <a:rPr lang="de-DE" sz="2400" kern="1200" dirty="0" smtClean="0"/>
            <a:t> 9 </a:t>
          </a:r>
          <a:r>
            <a:rPr lang="de-DE" sz="2400" kern="1200" dirty="0" err="1" smtClean="0"/>
            <a:t>and</a:t>
          </a:r>
          <a:r>
            <a:rPr lang="de-DE" sz="2400" kern="1200" dirty="0" smtClean="0"/>
            <a:t> 10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„</a:t>
          </a:r>
          <a:r>
            <a:rPr lang="de-DE" sz="2400" kern="1200" dirty="0" err="1" smtClean="0"/>
            <a:t>Hochschulinfor-mationstag</a:t>
          </a:r>
          <a:r>
            <a:rPr lang="de-DE" sz="2400" kern="1200" dirty="0" smtClean="0"/>
            <a:t>“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300" kern="1200" dirty="0"/>
        </a:p>
      </dsp:txBody>
      <dsp:txXfrm>
        <a:off x="7641055" y="344182"/>
        <a:ext cx="2507490" cy="4038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70B8F-2601-436E-8800-9F215564A1D3}" type="datetimeFigureOut">
              <a:rPr lang="de-DE" smtClean="0"/>
              <a:t>05.01.17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5626-3C4E-454B-840C-93FB0D14FB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7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25626-3C4E-454B-840C-93FB0D14FBD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3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25626-3C4E-454B-840C-93FB0D14FBD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26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25626-3C4E-454B-840C-93FB0D14FBD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90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05.01.17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5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05.01.17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05.01.17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3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05.01.17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5623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05.01.17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2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05.01.17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53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05.01.17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01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05.01.17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5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05.01.17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6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05.01.17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4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05.01.17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0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05.01.17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2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05.01.17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3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05.01.17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0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05.01.17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1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05.01.17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1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05.01.17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9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05.01.17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53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340241" cy="3329581"/>
          </a:xfrm>
        </p:spPr>
        <p:txBody>
          <a:bodyPr/>
          <a:lstStyle/>
          <a:p>
            <a:r>
              <a:rPr lang="de-DE" sz="3200" dirty="0" smtClean="0"/>
              <a:t>Christian-Gymnasium </a:t>
            </a:r>
            <a:r>
              <a:rPr lang="de-DE" sz="3200" dirty="0" err="1" smtClean="0"/>
              <a:t>Hermannsburg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dirty="0" err="1" smtClean="0"/>
              <a:t>Vocational</a:t>
            </a:r>
            <a:r>
              <a:rPr lang="de-DE" dirty="0" smtClean="0"/>
              <a:t>  </a:t>
            </a:r>
            <a:r>
              <a:rPr lang="de-DE" dirty="0" err="1" smtClean="0"/>
              <a:t>Preperation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smtClean="0"/>
              <a:t>Made </a:t>
            </a:r>
            <a:r>
              <a:rPr lang="de-DE" b="1" dirty="0" err="1" smtClean="0"/>
              <a:t>by</a:t>
            </a:r>
            <a:r>
              <a:rPr lang="de-DE" b="1" dirty="0" smtClean="0"/>
              <a:t> Franziska </a:t>
            </a:r>
            <a:r>
              <a:rPr lang="de-DE" b="1" dirty="0" err="1" smtClean="0"/>
              <a:t>Makiolczyk</a:t>
            </a:r>
            <a:r>
              <a:rPr lang="de-DE" b="1" dirty="0" smtClean="0"/>
              <a:t>, Meret Eggers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Thalea</a:t>
            </a:r>
            <a:r>
              <a:rPr lang="de-DE" b="1" dirty="0" smtClean="0"/>
              <a:t> Bein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3525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Year 10</a:t>
            </a:r>
            <a:endParaRPr lang="de-DE" b="1" dirty="0"/>
          </a:p>
        </p:txBody>
      </p:sp>
      <p:pic>
        <p:nvPicPr>
          <p:cNvPr id="4" name="Picture 2" descr="DSCN19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785" y="1831446"/>
            <a:ext cx="3312368" cy="441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5002" y="1853248"/>
            <a:ext cx="3291396" cy="441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Year 10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8930" y="1588994"/>
            <a:ext cx="3469380" cy="4659405"/>
          </a:xfrm>
          <a:prstGeom prst="rect">
            <a:avLst/>
          </a:prstGeom>
        </p:spPr>
      </p:pic>
      <p:pic>
        <p:nvPicPr>
          <p:cNvPr id="2050" name="Picture 2" descr="https://www.polizei.nrw.de/media/Bilder/4f5dfee2c6c706.18465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081" y="3914773"/>
            <a:ext cx="45720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indergarten-muenchen.com/tl_files/kita/img/kindergarten-muenche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081" y="1586206"/>
            <a:ext cx="3193345" cy="212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8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Year 10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1" dirty="0" smtClean="0"/>
              <a:t>Job center </a:t>
            </a:r>
          </a:p>
          <a:p>
            <a:pPr lvl="1"/>
            <a:r>
              <a:rPr lang="en-US" sz="3000" dirty="0" smtClean="0"/>
              <a:t> cooperation </a:t>
            </a:r>
            <a:r>
              <a:rPr lang="en-US" sz="3000" dirty="0"/>
              <a:t>with local </a:t>
            </a:r>
            <a:r>
              <a:rPr lang="en-US" sz="3000" dirty="0" smtClean="0"/>
              <a:t>employment</a:t>
            </a:r>
          </a:p>
          <a:p>
            <a:pPr marL="457200" lvl="1" indent="0">
              <a:buNone/>
            </a:pPr>
            <a:r>
              <a:rPr lang="en-US" sz="3000" dirty="0" smtClean="0"/>
              <a:t>    center </a:t>
            </a:r>
            <a:r>
              <a:rPr lang="en-US" sz="3000" dirty="0"/>
              <a:t>(„Job Center</a:t>
            </a:r>
            <a:r>
              <a:rPr lang="en-US" sz="3000" dirty="0" smtClean="0"/>
              <a:t>“)</a:t>
            </a:r>
          </a:p>
          <a:p>
            <a:pPr lvl="1"/>
            <a:r>
              <a:rPr lang="de-DE" sz="3000" dirty="0" smtClean="0"/>
              <a:t> </a:t>
            </a:r>
            <a:r>
              <a:rPr lang="de-DE" sz="3000" dirty="0" err="1" smtClean="0"/>
              <a:t>students</a:t>
            </a:r>
            <a:r>
              <a:rPr lang="de-DE" sz="3000" dirty="0" smtClean="0"/>
              <a:t> </a:t>
            </a:r>
            <a:r>
              <a:rPr lang="de-DE" sz="3000" dirty="0" err="1" smtClean="0"/>
              <a:t>receive</a:t>
            </a:r>
            <a:r>
              <a:rPr lang="de-DE" sz="3000" dirty="0" smtClean="0"/>
              <a:t> </a:t>
            </a:r>
            <a:r>
              <a:rPr lang="de-DE" sz="3000" dirty="0" err="1"/>
              <a:t>career</a:t>
            </a:r>
            <a:r>
              <a:rPr lang="de-DE" sz="3000" dirty="0"/>
              <a:t> </a:t>
            </a:r>
            <a:r>
              <a:rPr lang="de-DE" sz="3000" dirty="0" err="1"/>
              <a:t>guidance</a:t>
            </a:r>
            <a:endParaRPr lang="en-US" sz="3000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78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Year 10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1" dirty="0"/>
              <a:t>Politics (subject): </a:t>
            </a:r>
            <a:endParaRPr lang="en-US" sz="3200" b="1" dirty="0" smtClean="0"/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eaching unit </a:t>
            </a:r>
            <a:r>
              <a:rPr lang="en-US" sz="2400" dirty="0"/>
              <a:t>on vocational preparation and orienteering:  </a:t>
            </a:r>
            <a:r>
              <a:rPr lang="en-US" sz="2400" dirty="0" smtClean="0"/>
              <a:t>expectations </a:t>
            </a:r>
            <a:r>
              <a:rPr lang="en-US" sz="2400" dirty="0"/>
              <a:t>of future employers, reflection of own expectations and skills, presentation of different work fields (training, wage, …)</a:t>
            </a: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40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Year 10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1" dirty="0" smtClean="0"/>
              <a:t>MIG</a:t>
            </a:r>
          </a:p>
          <a:p>
            <a:pPr lvl="1"/>
            <a:r>
              <a:rPr lang="en-US" sz="2400" dirty="0" smtClean="0"/>
              <a:t>Management </a:t>
            </a:r>
            <a:r>
              <a:rPr lang="en-US" sz="2400" dirty="0"/>
              <a:t>Information Game: simulation of product presentation (students take over role of companies)</a:t>
            </a: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72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Year 10</a:t>
            </a:r>
            <a:endParaRPr lang="de-DE" b="1" dirty="0"/>
          </a:p>
        </p:txBody>
      </p:sp>
      <p:pic>
        <p:nvPicPr>
          <p:cNvPr id="5122" name="Picture 2" descr="http://www.nerdbrille.com/wp-content/uploads/Funk-Perdikkas_black-Joko-Winterscheidt-Bril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312" y="2971799"/>
            <a:ext cx="4715436" cy="23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ortemonnaie.org/wp-content/uploads/Portemonna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7175" y="2971799"/>
            <a:ext cx="3553296" cy="23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61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6000" b="1" u="sng" dirty="0" smtClean="0"/>
              <a:t>Year 11 &amp; 12</a:t>
            </a:r>
            <a:endParaRPr lang="de-DE" sz="6000" b="1" u="sng" dirty="0"/>
          </a:p>
        </p:txBody>
      </p:sp>
    </p:spTree>
    <p:extLst>
      <p:ext uri="{BB962C8B-B14F-4D97-AF65-F5344CB8AC3E}">
        <p14:creationId xmlns:p14="http://schemas.microsoft.com/office/powerpoint/2010/main" val="171172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Year 11 &amp; 12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59638" y="2047184"/>
            <a:ext cx="5412791" cy="4929962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“Hochschulinformations-tag</a:t>
            </a:r>
            <a:r>
              <a:rPr lang="de-DE" sz="3200" b="1" dirty="0"/>
              <a:t>“</a:t>
            </a:r>
          </a:p>
          <a:p>
            <a:pPr lvl="1"/>
            <a:r>
              <a:rPr lang="de-DE" sz="2400" dirty="0" smtClean="0"/>
              <a:t>visit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smtClean="0"/>
              <a:t>a </a:t>
            </a:r>
            <a:r>
              <a:rPr lang="de-DE" sz="2400" dirty="0" err="1" smtClean="0"/>
              <a:t>nearby</a:t>
            </a:r>
            <a:r>
              <a:rPr lang="de-DE" sz="2400" dirty="0" smtClean="0"/>
              <a:t> </a:t>
            </a:r>
            <a:r>
              <a:rPr lang="de-DE" sz="2400" dirty="0" err="1" smtClean="0"/>
              <a:t>university</a:t>
            </a:r>
            <a:endParaRPr lang="de-DE" sz="2400" dirty="0" smtClean="0"/>
          </a:p>
          <a:p>
            <a:pPr lvl="1"/>
            <a:r>
              <a:rPr lang="de-DE" sz="2400" dirty="0" smtClean="0"/>
              <a:t>diverse </a:t>
            </a:r>
            <a:r>
              <a:rPr lang="de-DE" sz="2400" dirty="0" err="1" smtClean="0"/>
              <a:t>lectures</a:t>
            </a:r>
            <a:r>
              <a:rPr lang="de-DE" sz="2400" dirty="0" smtClean="0"/>
              <a:t> </a:t>
            </a:r>
          </a:p>
          <a:p>
            <a:pPr lvl="1"/>
            <a:r>
              <a:rPr lang="de-DE" sz="2400" dirty="0" err="1"/>
              <a:t>o</a:t>
            </a:r>
            <a:r>
              <a:rPr lang="de-DE" sz="2400" dirty="0" err="1" smtClean="0"/>
              <a:t>verview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nearby</a:t>
            </a:r>
            <a:r>
              <a:rPr lang="de-DE" sz="2400" dirty="0" smtClean="0"/>
              <a:t> </a:t>
            </a:r>
            <a:r>
              <a:rPr lang="de-DE" sz="2400" dirty="0" err="1" smtClean="0"/>
              <a:t>university</a:t>
            </a:r>
            <a:r>
              <a:rPr lang="de-DE" sz="2400" dirty="0" smtClean="0"/>
              <a:t> </a:t>
            </a:r>
          </a:p>
        </p:txBody>
      </p:sp>
      <p:pic>
        <p:nvPicPr>
          <p:cNvPr id="3074" name="Picture 2" descr="http://ais.badische-zeitung.de/piece/02/e9/07/be/488263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246" y="2221420"/>
            <a:ext cx="5458416" cy="35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0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Year 11 &amp; 12 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73620"/>
            <a:ext cx="5701525" cy="4674780"/>
          </a:xfrm>
        </p:spPr>
        <p:txBody>
          <a:bodyPr>
            <a:normAutofit/>
          </a:bodyPr>
          <a:lstStyle/>
          <a:p>
            <a:pPr lvl="1"/>
            <a:r>
              <a:rPr lang="en-US" sz="3500" dirty="0" smtClean="0"/>
              <a:t> cooperation </a:t>
            </a:r>
            <a:r>
              <a:rPr lang="en-US" sz="3500" dirty="0"/>
              <a:t>with </a:t>
            </a:r>
            <a:r>
              <a:rPr lang="en-US" sz="3500" dirty="0" smtClean="0"/>
              <a:t> 	“</a:t>
            </a:r>
            <a:r>
              <a:rPr lang="en-US" sz="3500" dirty="0"/>
              <a:t>Europe </a:t>
            </a:r>
            <a:r>
              <a:rPr lang="en-US" sz="3500" dirty="0" smtClean="0"/>
              <a:t>Direct”</a:t>
            </a:r>
          </a:p>
          <a:p>
            <a:pPr lvl="2"/>
            <a:r>
              <a:rPr lang="en-US" sz="2600" dirty="0" smtClean="0"/>
              <a:t> 	representative comes </a:t>
            </a:r>
            <a:r>
              <a:rPr lang="en-US" sz="2600" dirty="0"/>
              <a:t>to </a:t>
            </a:r>
            <a:r>
              <a:rPr lang="en-US" sz="2600" dirty="0" smtClean="0"/>
              <a:t> 	school </a:t>
            </a:r>
            <a:r>
              <a:rPr lang="en-US" sz="2600" dirty="0"/>
              <a:t>and informs </a:t>
            </a:r>
            <a:r>
              <a:rPr lang="en-US" sz="2600" dirty="0" smtClean="0"/>
              <a:t>	students </a:t>
            </a:r>
            <a:r>
              <a:rPr lang="en-US" sz="2600" dirty="0"/>
              <a:t>about career </a:t>
            </a:r>
            <a:r>
              <a:rPr lang="en-US" sz="2600" dirty="0" smtClean="0"/>
              <a:t>	opportunities </a:t>
            </a:r>
            <a:r>
              <a:rPr lang="en-US" sz="2600" dirty="0"/>
              <a:t>(internships, </a:t>
            </a:r>
            <a:r>
              <a:rPr lang="en-US" sz="2600" dirty="0" smtClean="0"/>
              <a:t>	job chances</a:t>
            </a:r>
            <a:r>
              <a:rPr lang="en-US" sz="2600" dirty="0"/>
              <a:t>) in Europe </a:t>
            </a:r>
            <a:r>
              <a:rPr lang="en-US" sz="2600" dirty="0" smtClean="0"/>
              <a:t>	after school</a:t>
            </a:r>
            <a:endParaRPr lang="de-DE" sz="2600" dirty="0"/>
          </a:p>
        </p:txBody>
      </p:sp>
      <p:pic>
        <p:nvPicPr>
          <p:cNvPr id="1026" name="Picture 2" descr="https://www.arbeitsagentur.de/web/wcm/idc/groups/public/documents/webdatei/mdaw/mdkz/~edisp/l6019022dstbai365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837" y="2994839"/>
            <a:ext cx="4885537" cy="32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5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Year 11 &amp; 12 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 descr="http://www.bestaupairguide.com/wp-content/uploads/2012/01/au-pair-book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853" y="1676399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ork.eazycity.com/media/gallery/image/cache/800x800/a/u/aupair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547" y="1676399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Vocational</a:t>
            </a:r>
            <a:r>
              <a:rPr lang="de-DE" dirty="0" smtClean="0"/>
              <a:t> </a:t>
            </a:r>
            <a:r>
              <a:rPr lang="de-DE" dirty="0" err="1" smtClean="0"/>
              <a:t>Preperation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007892"/>
              </p:ext>
            </p:extLst>
          </p:nvPr>
        </p:nvGraphicFramePr>
        <p:xfrm>
          <a:off x="862642" y="1587260"/>
          <a:ext cx="10334445" cy="472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91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Year 11 &amp; 12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1" dirty="0"/>
              <a:t>application </a:t>
            </a:r>
            <a:r>
              <a:rPr lang="en-US" sz="3200" b="1" dirty="0" smtClean="0"/>
              <a:t>training</a:t>
            </a:r>
          </a:p>
          <a:p>
            <a:pPr lvl="1"/>
            <a:r>
              <a:rPr lang="en-US" sz="2400" dirty="0" smtClean="0"/>
              <a:t>preparation </a:t>
            </a:r>
            <a:r>
              <a:rPr lang="en-US" sz="2400" dirty="0"/>
              <a:t>of job </a:t>
            </a:r>
            <a:r>
              <a:rPr lang="en-US" sz="2400" dirty="0" smtClean="0"/>
              <a:t>interview</a:t>
            </a:r>
          </a:p>
          <a:p>
            <a:pPr lvl="1"/>
            <a:r>
              <a:rPr lang="en-US" sz="2400" dirty="0" smtClean="0"/>
              <a:t>individual </a:t>
            </a:r>
            <a:r>
              <a:rPr lang="en-US" sz="2400" dirty="0"/>
              <a:t>preparation, with regard to </a:t>
            </a:r>
            <a:r>
              <a:rPr lang="en-US" sz="2400" dirty="0" smtClean="0"/>
              <a:t>content (information </a:t>
            </a:r>
            <a:r>
              <a:rPr lang="en-US" sz="2400" dirty="0"/>
              <a:t>on company, …) and personal matters (appearance, clothes, behavior, gesture, …) as well as time management etc.</a:t>
            </a: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388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Year 11 &amp; 12</a:t>
            </a:r>
            <a:endParaRPr lang="de-DE" b="1" dirty="0"/>
          </a:p>
        </p:txBody>
      </p:sp>
      <p:pic>
        <p:nvPicPr>
          <p:cNvPr id="3074" name="Picture 2" descr="https://s-media-cache-ak0.pinimg.com/736x/d5/90/eb/d590ebd389771351a8032b43c6b49e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755" y="1661388"/>
            <a:ext cx="5205718" cy="477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0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Further </a:t>
            </a:r>
            <a:r>
              <a:rPr lang="de-DE" b="1" dirty="0" err="1" smtClean="0"/>
              <a:t>activities</a:t>
            </a:r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de-DE" sz="2800" b="1" dirty="0" smtClean="0"/>
              <a:t>cooperation </a:t>
            </a:r>
            <a:r>
              <a:rPr lang="de-DE" sz="2800" b="1" dirty="0" err="1" smtClean="0"/>
              <a:t>between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our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school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“Arbeitskreis Schule und Wirtschaft“ </a:t>
            </a:r>
            <a:r>
              <a:rPr lang="en-US" sz="2800" b="1" dirty="0" smtClean="0"/>
              <a:t>(</a:t>
            </a:r>
            <a:r>
              <a:rPr lang="en-US" sz="2800" b="1" dirty="0"/>
              <a:t>research group school and economy</a:t>
            </a:r>
            <a:r>
              <a:rPr lang="en-US" sz="2800" b="1" dirty="0" smtClean="0"/>
              <a:t>)</a:t>
            </a:r>
          </a:p>
          <a:p>
            <a:pPr marL="742950" lvl="2" indent="-342900"/>
            <a:r>
              <a:rPr lang="en-US" sz="2000" dirty="0" smtClean="0"/>
              <a:t> regular meetings between companies and teachers</a:t>
            </a:r>
          </a:p>
          <a:p>
            <a:pPr marL="342900" lvl="1" indent="-342900"/>
            <a:endParaRPr lang="en-US" dirty="0" smtClean="0"/>
          </a:p>
          <a:p>
            <a:pPr marL="342900" lvl="1" indent="-342900"/>
            <a:r>
              <a:rPr lang="en-US" sz="2800" b="1" dirty="0" err="1" smtClean="0"/>
              <a:t>CGHonig</a:t>
            </a:r>
            <a:r>
              <a:rPr lang="en-US" dirty="0" smtClean="0"/>
              <a:t> </a:t>
            </a:r>
          </a:p>
          <a:p>
            <a:pPr marL="742950" lvl="2" indent="-342900"/>
            <a:r>
              <a:rPr lang="en-US" sz="2000" dirty="0" smtClean="0"/>
              <a:t>school </a:t>
            </a:r>
            <a:r>
              <a:rPr lang="en-US" sz="2000" dirty="0"/>
              <a:t>company – students supervise our own beehive, produce honey and sell produced honey </a:t>
            </a:r>
            <a:endParaRPr lang="de-DE" sz="2000" dirty="0"/>
          </a:p>
          <a:p>
            <a:endParaRPr lang="en-US" dirty="0" smtClean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503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CGHonig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218" y="678241"/>
            <a:ext cx="1708029" cy="1708029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711" y="1853248"/>
            <a:ext cx="7073660" cy="4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3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CGHonig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905" y="1604512"/>
            <a:ext cx="5952227" cy="396815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0404" y="2260119"/>
            <a:ext cx="5102948" cy="38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1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Danke! Grazie!</a:t>
            </a:r>
            <a:r>
              <a:rPr lang="pl-PL" dirty="0"/>
              <a:t> Dziękuję</a:t>
            </a:r>
            <a:r>
              <a:rPr lang="pl-PL" dirty="0" smtClean="0"/>
              <a:t>!</a:t>
            </a:r>
            <a:r>
              <a:rPr lang="de-DE" dirty="0"/>
              <a:t> </a:t>
            </a:r>
            <a:r>
              <a:rPr lang="de-DE" dirty="0" smtClean="0"/>
              <a:t>Dank je </a:t>
            </a:r>
            <a:r>
              <a:rPr lang="de-DE" dirty="0" err="1"/>
              <a:t>wel</a:t>
            </a:r>
            <a:r>
              <a:rPr lang="de-DE" dirty="0"/>
              <a:t>!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Thalea</a:t>
            </a:r>
            <a:r>
              <a:rPr lang="de-DE" dirty="0" smtClean="0"/>
              <a:t> Bein, Meret Eggers &amp; Franziska Makiolczyk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600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b="1" u="sng" dirty="0" smtClean="0"/>
              <a:t>“Zukunftstag“ </a:t>
            </a:r>
            <a:endParaRPr lang="de-DE" sz="6000" b="1" u="sng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/>
              <a:t>Former “Girls Day“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06842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1"/>
                </a:solidFill>
              </a:rPr>
              <a:t>“Zukunftstag“</a:t>
            </a:r>
            <a:endParaRPr lang="de-DE" b="1" dirty="0">
              <a:solidFill>
                <a:schemeClr val="accent1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1" y="1382936"/>
            <a:ext cx="3822858" cy="5097145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958" y="558270"/>
            <a:ext cx="4583876" cy="112141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55251" y="1815754"/>
            <a:ext cx="6831462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/>
              <a:t>One </a:t>
            </a:r>
            <a:r>
              <a:rPr lang="de-DE" sz="2800" b="1" u="sng" dirty="0" err="1" smtClean="0"/>
              <a:t>day</a:t>
            </a:r>
            <a:r>
              <a:rPr lang="de-DE" sz="2800" b="1" u="sng" dirty="0" smtClean="0"/>
              <a:t> </a:t>
            </a:r>
            <a:r>
              <a:rPr lang="de-DE" sz="2800" b="1" u="sng" dirty="0" err="1" smtClean="0"/>
              <a:t>work</a:t>
            </a:r>
            <a:r>
              <a:rPr lang="de-DE" sz="2800" b="1" u="sng" dirty="0" smtClean="0"/>
              <a:t> </a:t>
            </a:r>
            <a:r>
              <a:rPr lang="de-DE" sz="2800" b="1" u="sng" dirty="0" err="1" smtClean="0"/>
              <a:t>experience</a:t>
            </a:r>
            <a:r>
              <a:rPr lang="de-DE" sz="2800" b="1" u="sng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de-DE" sz="2800" dirty="0" smtClean="0"/>
              <a:t>-	</a:t>
            </a:r>
            <a:r>
              <a:rPr lang="de-DE" sz="2800" dirty="0" err="1"/>
              <a:t>e</a:t>
            </a:r>
            <a:r>
              <a:rPr lang="de-DE" sz="2800" dirty="0" err="1" smtClean="0"/>
              <a:t>very</a:t>
            </a:r>
            <a:r>
              <a:rPr lang="de-DE" sz="2800" dirty="0" smtClean="0"/>
              <a:t> </a:t>
            </a:r>
            <a:r>
              <a:rPr lang="de-DE" sz="2800" dirty="0" err="1" smtClean="0"/>
              <a:t>year</a:t>
            </a:r>
            <a:r>
              <a:rPr lang="de-DE" sz="2800" dirty="0" smtClean="0"/>
              <a:t> </a:t>
            </a: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  <a:r>
              <a:rPr lang="de-DE" sz="2800" dirty="0" err="1" smtClean="0"/>
              <a:t>year</a:t>
            </a:r>
            <a:r>
              <a:rPr lang="de-DE" sz="2800" dirty="0" smtClean="0"/>
              <a:t> 5 </a:t>
            </a:r>
            <a:r>
              <a:rPr lang="de-DE" sz="2800" dirty="0" err="1" smtClean="0"/>
              <a:t>to</a:t>
            </a:r>
            <a:r>
              <a:rPr lang="de-DE" sz="2800" dirty="0" smtClean="0"/>
              <a:t> 9 </a:t>
            </a:r>
          </a:p>
          <a:p>
            <a:r>
              <a:rPr lang="de-DE" sz="2800" dirty="0" smtClean="0"/>
              <a:t>-	</a:t>
            </a:r>
            <a:r>
              <a:rPr lang="de-DE" sz="2800" dirty="0" err="1" smtClean="0"/>
              <a:t>students</a:t>
            </a:r>
            <a:r>
              <a:rPr lang="de-DE" sz="2800" dirty="0" smtClean="0"/>
              <a:t> </a:t>
            </a:r>
            <a:r>
              <a:rPr lang="de-DE" sz="2800" dirty="0" err="1" smtClean="0"/>
              <a:t>get</a:t>
            </a:r>
            <a:r>
              <a:rPr lang="de-DE" sz="2800" dirty="0" smtClean="0"/>
              <a:t> a </a:t>
            </a:r>
            <a:r>
              <a:rPr lang="de-DE" sz="2800" dirty="0" err="1" smtClean="0"/>
              <a:t>day</a:t>
            </a:r>
            <a:r>
              <a:rPr lang="de-DE" sz="2800" dirty="0" smtClean="0"/>
              <a:t> off </a:t>
            </a: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  <a:r>
              <a:rPr lang="de-DE" sz="2800" dirty="0" err="1" smtClean="0"/>
              <a:t>school</a:t>
            </a:r>
            <a:r>
              <a:rPr lang="de-DE" sz="2800" dirty="0" smtClean="0"/>
              <a:t> 	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use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opportunity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work</a:t>
            </a:r>
            <a:r>
              <a:rPr lang="de-DE" sz="2800" dirty="0" smtClean="0"/>
              <a:t> in 	</a:t>
            </a:r>
            <a:r>
              <a:rPr lang="de-DE" sz="2800" dirty="0" err="1" smtClean="0"/>
              <a:t>any</a:t>
            </a:r>
            <a:r>
              <a:rPr lang="de-DE" sz="2800" dirty="0" smtClean="0"/>
              <a:t> </a:t>
            </a:r>
            <a:r>
              <a:rPr lang="de-DE" sz="2800" dirty="0" err="1" smtClean="0"/>
              <a:t>job</a:t>
            </a:r>
            <a:r>
              <a:rPr lang="de-DE" sz="2800" dirty="0" smtClean="0"/>
              <a:t> </a:t>
            </a:r>
            <a:r>
              <a:rPr lang="de-DE" sz="2800" dirty="0" err="1" smtClean="0"/>
              <a:t>they</a:t>
            </a:r>
            <a:r>
              <a:rPr lang="de-DE" sz="2800" dirty="0" smtClean="0"/>
              <a:t> </a:t>
            </a:r>
            <a:r>
              <a:rPr lang="de-DE" sz="2800" dirty="0" err="1" smtClean="0"/>
              <a:t>like</a:t>
            </a:r>
            <a:r>
              <a:rPr lang="de-DE" sz="2800" dirty="0" smtClean="0"/>
              <a:t> </a:t>
            </a:r>
          </a:p>
          <a:p>
            <a:endParaRPr lang="de-DE" sz="2800" dirty="0" smtClean="0"/>
          </a:p>
          <a:p>
            <a:r>
              <a:rPr lang="de-DE" sz="2800" dirty="0" smtClean="0"/>
              <a:t>	</a:t>
            </a:r>
            <a:r>
              <a:rPr lang="de-DE" sz="2800" dirty="0" err="1" smtClean="0"/>
              <a:t>possibility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students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get</a:t>
            </a:r>
            <a:r>
              <a:rPr lang="de-DE" sz="2800" dirty="0" smtClean="0"/>
              <a:t> an 	</a:t>
            </a:r>
            <a:r>
              <a:rPr lang="de-DE" sz="2800" dirty="0" err="1" smtClean="0"/>
              <a:t>insight</a:t>
            </a:r>
            <a:r>
              <a:rPr lang="de-DE" sz="2800" dirty="0" smtClean="0"/>
              <a:t> </a:t>
            </a:r>
            <a:r>
              <a:rPr lang="de-DE" sz="2800" dirty="0" err="1" smtClean="0"/>
              <a:t>into</a:t>
            </a:r>
            <a:r>
              <a:rPr lang="de-DE" sz="2800" dirty="0" smtClean="0"/>
              <a:t> different </a:t>
            </a:r>
            <a:r>
              <a:rPr lang="de-DE" sz="2800" dirty="0" err="1" smtClean="0"/>
              <a:t>jobs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discover</a:t>
            </a:r>
            <a:r>
              <a:rPr lang="de-DE" sz="2800" dirty="0" smtClean="0"/>
              <a:t> 	individual </a:t>
            </a:r>
            <a:r>
              <a:rPr lang="de-DE" sz="2800" dirty="0" err="1" smtClean="0"/>
              <a:t>interests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their</a:t>
            </a:r>
            <a:r>
              <a:rPr lang="de-DE" sz="2800" dirty="0" smtClean="0"/>
              <a:t> </a:t>
            </a:r>
            <a:r>
              <a:rPr lang="de-DE" sz="2800" dirty="0" err="1" smtClean="0"/>
              <a:t>future</a:t>
            </a:r>
            <a:r>
              <a:rPr lang="de-DE" sz="2800" dirty="0" smtClean="0"/>
              <a:t> 	</a:t>
            </a:r>
            <a:r>
              <a:rPr lang="de-DE" sz="2800" dirty="0" err="1" smtClean="0"/>
              <a:t>job</a:t>
            </a:r>
            <a:endParaRPr lang="de-DE" sz="2800" dirty="0" smtClean="0"/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2800" dirty="0"/>
          </a:p>
        </p:txBody>
      </p:sp>
      <p:sp>
        <p:nvSpPr>
          <p:cNvPr id="3" name="Pfeil nach rechts 2"/>
          <p:cNvSpPr/>
          <p:nvPr/>
        </p:nvSpPr>
        <p:spPr>
          <a:xfrm>
            <a:off x="4848772" y="4954125"/>
            <a:ext cx="618186" cy="35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31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6000" b="1" u="sng" dirty="0" smtClean="0"/>
              <a:t>Year 9</a:t>
            </a:r>
            <a:endParaRPr lang="de-DE" sz="6000" b="1" u="sng" dirty="0"/>
          </a:p>
        </p:txBody>
      </p:sp>
    </p:spTree>
    <p:extLst>
      <p:ext uri="{BB962C8B-B14F-4D97-AF65-F5344CB8AC3E}">
        <p14:creationId xmlns:p14="http://schemas.microsoft.com/office/powerpoint/2010/main" val="238960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Year 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Writing an </a:t>
            </a:r>
            <a:r>
              <a:rPr lang="de-DE" sz="2400" dirty="0" err="1" smtClean="0"/>
              <a:t>application</a:t>
            </a:r>
            <a:endParaRPr lang="de-D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Cover  </a:t>
            </a:r>
            <a:r>
              <a:rPr lang="de-DE" sz="2400" dirty="0" err="1" smtClean="0"/>
              <a:t>letter</a:t>
            </a:r>
            <a:endParaRPr lang="de-D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Curriculum </a:t>
            </a:r>
            <a:r>
              <a:rPr lang="de-DE" sz="2400" dirty="0"/>
              <a:t>V</a:t>
            </a:r>
            <a:r>
              <a:rPr lang="de-DE" sz="2400" dirty="0" smtClean="0"/>
              <a:t>itae</a:t>
            </a:r>
          </a:p>
          <a:p>
            <a:r>
              <a:rPr lang="de-DE" sz="2400" dirty="0"/>
              <a:t>i</a:t>
            </a:r>
            <a:r>
              <a:rPr lang="de-DE" sz="2400" dirty="0" smtClean="0"/>
              <a:t>n cooperation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job</a:t>
            </a:r>
            <a:r>
              <a:rPr lang="de-DE" sz="2400" dirty="0" smtClean="0"/>
              <a:t> </a:t>
            </a:r>
            <a:r>
              <a:rPr lang="de-DE" sz="2400" dirty="0" err="1" smtClean="0"/>
              <a:t>center</a:t>
            </a:r>
            <a:r>
              <a:rPr lang="de-DE" sz="2400" dirty="0" smtClean="0"/>
              <a:t>,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students</a:t>
            </a:r>
            <a:r>
              <a:rPr lang="de-DE" sz="2400" dirty="0" smtClean="0"/>
              <a:t> </a:t>
            </a:r>
            <a:r>
              <a:rPr lang="de-DE" sz="2400" dirty="0" err="1" smtClean="0"/>
              <a:t>receive</a:t>
            </a:r>
            <a:r>
              <a:rPr lang="de-DE" sz="2400" dirty="0" smtClean="0"/>
              <a:t> </a:t>
            </a:r>
            <a:r>
              <a:rPr lang="de-DE" sz="2400" dirty="0" err="1" smtClean="0"/>
              <a:t>career</a:t>
            </a:r>
            <a:r>
              <a:rPr lang="de-DE" sz="2400" dirty="0" smtClean="0"/>
              <a:t> </a:t>
            </a:r>
            <a:r>
              <a:rPr lang="de-DE" sz="2400" dirty="0" err="1" smtClean="0"/>
              <a:t>guidance</a:t>
            </a:r>
            <a:r>
              <a:rPr lang="de-DE" sz="2400" dirty="0" smtClean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52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646" y="363911"/>
            <a:ext cx="4645653" cy="619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3589" y="341572"/>
            <a:ext cx="4594752" cy="620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66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6000" b="1" u="sng" dirty="0" smtClean="0"/>
              <a:t>Year 10</a:t>
            </a:r>
            <a:endParaRPr lang="de-DE" sz="6000" b="1" u="sng" dirty="0"/>
          </a:p>
        </p:txBody>
      </p:sp>
    </p:spTree>
    <p:extLst>
      <p:ext uri="{BB962C8B-B14F-4D97-AF65-F5344CB8AC3E}">
        <p14:creationId xmlns:p14="http://schemas.microsoft.com/office/powerpoint/2010/main" val="165558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9862" y="679937"/>
            <a:ext cx="6950443" cy="1056079"/>
          </a:xfrm>
        </p:spPr>
        <p:txBody>
          <a:bodyPr/>
          <a:lstStyle/>
          <a:p>
            <a:r>
              <a:rPr lang="de-DE" sz="3500" b="1" dirty="0" smtClean="0"/>
              <a:t>Year 10</a:t>
            </a:r>
            <a:endParaRPr lang="de-DE" sz="35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4050" y="1736016"/>
            <a:ext cx="11088688" cy="4805082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Mandatory </a:t>
            </a:r>
            <a:r>
              <a:rPr lang="de-DE" sz="3200" b="1" dirty="0" err="1"/>
              <a:t>i</a:t>
            </a:r>
            <a:r>
              <a:rPr lang="de-DE" sz="3200" b="1" dirty="0" err="1" smtClean="0"/>
              <a:t>nternship</a:t>
            </a:r>
            <a:endParaRPr lang="de-DE" sz="3200" b="1" dirty="0" smtClean="0"/>
          </a:p>
          <a:p>
            <a:pPr lvl="1"/>
            <a:r>
              <a:rPr lang="de-DE" sz="2400" dirty="0" err="1" smtClean="0"/>
              <a:t>work</a:t>
            </a:r>
            <a:r>
              <a:rPr lang="de-DE" sz="2400" dirty="0" smtClean="0"/>
              <a:t> </a:t>
            </a:r>
            <a:r>
              <a:rPr lang="de-DE" sz="2400" dirty="0" err="1" smtClean="0"/>
              <a:t>experience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weeks</a:t>
            </a:r>
            <a:r>
              <a:rPr lang="de-DE" sz="2400" dirty="0" smtClean="0"/>
              <a:t> in a </a:t>
            </a:r>
            <a:r>
              <a:rPr lang="de-DE" sz="2400" dirty="0" err="1" smtClean="0"/>
              <a:t>specific</a:t>
            </a:r>
            <a:r>
              <a:rPr lang="de-DE" sz="2400" dirty="0" smtClean="0"/>
              <a:t> </a:t>
            </a:r>
            <a:r>
              <a:rPr lang="de-DE" sz="2400" dirty="0" err="1" smtClean="0"/>
              <a:t>job</a:t>
            </a:r>
            <a:r>
              <a:rPr lang="de-DE" sz="2400" dirty="0" smtClean="0"/>
              <a:t> (</a:t>
            </a:r>
            <a:r>
              <a:rPr lang="de-DE" sz="2400" dirty="0" err="1" smtClean="0"/>
              <a:t>everyone</a:t>
            </a:r>
            <a:r>
              <a:rPr lang="de-DE" sz="2400" dirty="0" smtClean="0"/>
              <a:t>)</a:t>
            </a:r>
          </a:p>
          <a:p>
            <a:pPr lvl="1"/>
            <a:r>
              <a:rPr lang="de-DE" sz="2400" dirty="0" err="1"/>
              <a:t>t</a:t>
            </a:r>
            <a:r>
              <a:rPr lang="de-DE" sz="2400" dirty="0" err="1" smtClean="0"/>
              <a:t>hey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choose</a:t>
            </a:r>
            <a:r>
              <a:rPr lang="de-DE" sz="2400" dirty="0" smtClean="0"/>
              <a:t> </a:t>
            </a:r>
            <a:r>
              <a:rPr lang="de-DE" sz="2400" dirty="0" err="1" smtClean="0"/>
              <a:t>any</a:t>
            </a:r>
            <a:r>
              <a:rPr lang="de-DE" sz="2400" dirty="0" smtClean="0"/>
              <a:t> </a:t>
            </a:r>
            <a:r>
              <a:rPr lang="de-DE" sz="2400" dirty="0" err="1" smtClean="0"/>
              <a:t>job</a:t>
            </a:r>
            <a:r>
              <a:rPr lang="de-DE" sz="2400" dirty="0" smtClean="0"/>
              <a:t> </a:t>
            </a:r>
          </a:p>
          <a:p>
            <a:pPr lvl="1"/>
            <a:r>
              <a:rPr lang="de-DE" sz="2400" dirty="0" err="1" smtClean="0"/>
              <a:t>report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presentation</a:t>
            </a:r>
            <a:r>
              <a:rPr lang="de-DE" sz="2400" dirty="0" smtClean="0"/>
              <a:t> </a:t>
            </a:r>
            <a:r>
              <a:rPr lang="de-DE" sz="2400" dirty="0" err="1" smtClean="0"/>
              <a:t>about</a:t>
            </a:r>
            <a:r>
              <a:rPr lang="de-DE" sz="2400" dirty="0" smtClean="0"/>
              <a:t>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experience</a:t>
            </a:r>
            <a:endParaRPr lang="de-DE" sz="2400" dirty="0" smtClean="0"/>
          </a:p>
          <a:p>
            <a:pPr marL="0" indent="0">
              <a:buNone/>
            </a:pPr>
            <a:r>
              <a:rPr lang="de-DE" dirty="0" smtClean="0"/>
              <a:t>    	                                                  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2800" dirty="0"/>
              <a:t>	</a:t>
            </a:r>
            <a:r>
              <a:rPr lang="de-DE" sz="2800" dirty="0" smtClean="0"/>
              <a:t>								</a:t>
            </a:r>
            <a:r>
              <a:rPr lang="de-DE" sz="2800" dirty="0" err="1" smtClean="0"/>
              <a:t>students</a:t>
            </a:r>
            <a:r>
              <a:rPr lang="de-DE" sz="2800" dirty="0" smtClean="0"/>
              <a:t> </a:t>
            </a:r>
            <a:r>
              <a:rPr lang="de-DE" sz="2800" dirty="0" err="1" smtClean="0"/>
              <a:t>experience</a:t>
            </a:r>
            <a:r>
              <a:rPr lang="de-DE" sz="2800" dirty="0" smtClean="0"/>
              <a:t> </a:t>
            </a:r>
            <a:r>
              <a:rPr lang="de-DE" sz="2800" dirty="0" err="1" smtClean="0"/>
              <a:t>working</a:t>
            </a:r>
            <a:r>
              <a:rPr lang="de-DE" sz="2800" dirty="0" smtClean="0"/>
              <a:t> </a:t>
            </a:r>
            <a:r>
              <a:rPr lang="de-DE" sz="2800" dirty="0" err="1" smtClean="0"/>
              <a:t>life</a:t>
            </a:r>
            <a:r>
              <a:rPr lang="de-DE" sz="2800" dirty="0" smtClean="0"/>
              <a:t> 									</a:t>
            </a:r>
            <a:r>
              <a:rPr lang="de-DE" sz="2800" dirty="0" err="1" smtClean="0"/>
              <a:t>more</a:t>
            </a:r>
            <a:r>
              <a:rPr lang="de-DE" sz="2800" dirty="0" smtClean="0"/>
              <a:t> </a:t>
            </a:r>
            <a:r>
              <a:rPr lang="de-DE" sz="2800" dirty="0" err="1" smtClean="0"/>
              <a:t>intensively</a:t>
            </a:r>
            <a:r>
              <a:rPr lang="de-DE" sz="2800" dirty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some</a:t>
            </a:r>
            <a:r>
              <a:rPr lang="de-DE" sz="2800" dirty="0" smtClean="0"/>
              <a:t> </a:t>
            </a:r>
            <a:r>
              <a:rPr lang="de-DE" sz="2800" dirty="0" err="1" smtClean="0"/>
              <a:t>even</a:t>
            </a:r>
            <a:r>
              <a:rPr lang="de-DE" sz="2800" dirty="0" smtClean="0"/>
              <a:t> end 									</a:t>
            </a:r>
            <a:r>
              <a:rPr lang="de-DE" sz="2800" dirty="0" err="1" smtClean="0"/>
              <a:t>up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a </a:t>
            </a:r>
            <a:r>
              <a:rPr lang="de-DE" sz="2800" dirty="0" err="1" smtClean="0"/>
              <a:t>job</a:t>
            </a:r>
            <a:r>
              <a:rPr lang="de-DE" sz="2800" dirty="0" smtClean="0"/>
              <a:t> </a:t>
            </a:r>
            <a:r>
              <a:rPr lang="de-DE" sz="2800" dirty="0" err="1" smtClean="0"/>
              <a:t>offer</a:t>
            </a:r>
            <a:r>
              <a:rPr lang="de-DE" sz="2800" dirty="0" smtClean="0"/>
              <a:t>	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their</a:t>
            </a:r>
            <a:r>
              <a:rPr lang="de-DE" sz="2800" dirty="0" smtClean="0"/>
              <a:t> </a:t>
            </a:r>
            <a:r>
              <a:rPr lang="de-DE" sz="2800" dirty="0" err="1" smtClean="0"/>
              <a:t>future</a:t>
            </a:r>
            <a:r>
              <a:rPr lang="de-DE" sz="2800" dirty="0" smtClean="0"/>
              <a:t>			</a:t>
            </a:r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3744689" y="4721218"/>
            <a:ext cx="913575" cy="556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34" y="4472005"/>
            <a:ext cx="3078897" cy="20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7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366</Words>
  <Application>Microsoft Macintosh PowerPoint</Application>
  <PresentationFormat>Benutzerdefiniert</PresentationFormat>
  <Paragraphs>85</Paragraphs>
  <Slides>25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Ion</vt:lpstr>
      <vt:lpstr>Christian-Gymnasium Hermannsburg Vocational  Preperation at our school</vt:lpstr>
      <vt:lpstr>Vocational Preperation</vt:lpstr>
      <vt:lpstr>“Zukunftstag“ </vt:lpstr>
      <vt:lpstr>“Zukunftstag“</vt:lpstr>
      <vt:lpstr>Year 9</vt:lpstr>
      <vt:lpstr>Year 9</vt:lpstr>
      <vt:lpstr>PowerPoint-Präsentation</vt:lpstr>
      <vt:lpstr>Year 10</vt:lpstr>
      <vt:lpstr>Year 10</vt:lpstr>
      <vt:lpstr>Year 10</vt:lpstr>
      <vt:lpstr>Year 10</vt:lpstr>
      <vt:lpstr>Year 10</vt:lpstr>
      <vt:lpstr>Year 10</vt:lpstr>
      <vt:lpstr>Year 10 </vt:lpstr>
      <vt:lpstr>Year 10</vt:lpstr>
      <vt:lpstr>Year 11 &amp; 12</vt:lpstr>
      <vt:lpstr>Year 11 &amp; 12</vt:lpstr>
      <vt:lpstr>Year 11 &amp; 12 </vt:lpstr>
      <vt:lpstr>Year 11 &amp; 12 </vt:lpstr>
      <vt:lpstr>Year 11 &amp; 12</vt:lpstr>
      <vt:lpstr>Year 11 &amp; 12</vt:lpstr>
      <vt:lpstr>Further activities </vt:lpstr>
      <vt:lpstr>CGHonig</vt:lpstr>
      <vt:lpstr>CGHonig</vt:lpstr>
      <vt:lpstr>Danke! Grazie! Dziękuję! Dank je wel!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Vocational  Preperation of the CHGH</dc:title>
  <dc:creator>Hetley</dc:creator>
  <cp:lastModifiedBy>Kristin</cp:lastModifiedBy>
  <cp:revision>64</cp:revision>
  <dcterms:created xsi:type="dcterms:W3CDTF">2015-10-28T10:11:19Z</dcterms:created>
  <dcterms:modified xsi:type="dcterms:W3CDTF">2017-01-05T17:48:16Z</dcterms:modified>
</cp:coreProperties>
</file>