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5" r:id="rId4"/>
    <p:sldId id="259" r:id="rId5"/>
    <p:sldId id="273" r:id="rId6"/>
    <p:sldId id="260" r:id="rId7"/>
    <p:sldId id="261" r:id="rId8"/>
    <p:sldId id="262" r:id="rId9"/>
    <p:sldId id="274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600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F88A-1D10-48F5-8232-DD2DA474483D}" type="datetimeFigureOut">
              <a:rPr lang="it-IT" smtClean="0"/>
              <a:t>06.01.17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A454-AA69-404A-A6D3-7C4FD9AC6C95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8445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F88A-1D10-48F5-8232-DD2DA474483D}" type="datetimeFigureOut">
              <a:rPr lang="it-IT" smtClean="0"/>
              <a:t>06.01.17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A454-AA69-404A-A6D3-7C4FD9AC6C95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522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F88A-1D10-48F5-8232-DD2DA474483D}" type="datetimeFigureOut">
              <a:rPr lang="it-IT" smtClean="0"/>
              <a:t>06.01.17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A454-AA69-404A-A6D3-7C4FD9AC6C95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5006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F88A-1D10-48F5-8232-DD2DA474483D}" type="datetimeFigureOut">
              <a:rPr lang="it-IT" smtClean="0"/>
              <a:t>06.01.17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A454-AA69-404A-A6D3-7C4FD9AC6C95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9941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F88A-1D10-48F5-8232-DD2DA474483D}" type="datetimeFigureOut">
              <a:rPr lang="it-IT" smtClean="0"/>
              <a:t>06.01.17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A454-AA69-404A-A6D3-7C4FD9AC6C95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6922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F88A-1D10-48F5-8232-DD2DA474483D}" type="datetimeFigureOut">
              <a:rPr lang="it-IT" smtClean="0"/>
              <a:t>06.01.17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A454-AA69-404A-A6D3-7C4FD9AC6C95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7674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F88A-1D10-48F5-8232-DD2DA474483D}" type="datetimeFigureOut">
              <a:rPr lang="it-IT" smtClean="0"/>
              <a:t>06.01.17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A454-AA69-404A-A6D3-7C4FD9AC6C95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0376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F88A-1D10-48F5-8232-DD2DA474483D}" type="datetimeFigureOut">
              <a:rPr lang="it-IT" smtClean="0"/>
              <a:t>06.01.17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A454-AA69-404A-A6D3-7C4FD9AC6C95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9555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F88A-1D10-48F5-8232-DD2DA474483D}" type="datetimeFigureOut">
              <a:rPr lang="it-IT" smtClean="0"/>
              <a:t>06.01.17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A454-AA69-404A-A6D3-7C4FD9AC6C95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1727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F88A-1D10-48F5-8232-DD2DA474483D}" type="datetimeFigureOut">
              <a:rPr lang="it-IT" smtClean="0"/>
              <a:t>06.01.17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83EA454-AA69-404A-A6D3-7C4FD9AC6C95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675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F88A-1D10-48F5-8232-DD2DA474483D}" type="datetimeFigureOut">
              <a:rPr lang="it-IT" smtClean="0"/>
              <a:t>06.01.17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A454-AA69-404A-A6D3-7C4FD9AC6C95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8389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F88A-1D10-48F5-8232-DD2DA474483D}" type="datetimeFigureOut">
              <a:rPr lang="it-IT" smtClean="0"/>
              <a:t>06.01.17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A454-AA69-404A-A6D3-7C4FD9AC6C95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6020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F88A-1D10-48F5-8232-DD2DA474483D}" type="datetimeFigureOut">
              <a:rPr lang="it-IT" smtClean="0"/>
              <a:t>06.01.17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A454-AA69-404A-A6D3-7C4FD9AC6C95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8159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F88A-1D10-48F5-8232-DD2DA474483D}" type="datetimeFigureOut">
              <a:rPr lang="it-IT" smtClean="0"/>
              <a:t>06.01.17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A454-AA69-404A-A6D3-7C4FD9AC6C95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539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F88A-1D10-48F5-8232-DD2DA474483D}" type="datetimeFigureOut">
              <a:rPr lang="it-IT" smtClean="0"/>
              <a:t>06.01.17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A454-AA69-404A-A6D3-7C4FD9AC6C95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6184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F88A-1D10-48F5-8232-DD2DA474483D}" type="datetimeFigureOut">
              <a:rPr lang="it-IT" smtClean="0"/>
              <a:t>06.01.17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A454-AA69-404A-A6D3-7C4FD9AC6C95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969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F88A-1D10-48F5-8232-DD2DA474483D}" type="datetimeFigureOut">
              <a:rPr lang="it-IT" smtClean="0"/>
              <a:t>06.01.17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A454-AA69-404A-A6D3-7C4FD9AC6C95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863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BCF88A-1D10-48F5-8232-DD2DA474483D}" type="datetimeFigureOut">
              <a:rPr lang="it-IT" smtClean="0"/>
              <a:t>06.01.17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83EA454-AA69-404A-A6D3-7C4FD9AC6C95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13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21021"/>
            <a:ext cx="9144793" cy="141439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518054"/>
            <a:ext cx="9144000" cy="1980324"/>
          </a:xfrm>
        </p:spPr>
        <p:txBody>
          <a:bodyPr anchor="ctr">
            <a:normAutofit/>
          </a:bodyPr>
          <a:lstStyle/>
          <a:p>
            <a:r>
              <a:rPr lang="it-IT" sz="3200" dirty="0" smtClean="0">
                <a:latin typeface="Baskerville Old Face" panose="02020602080505020303" pitchFamily="18" charset="0"/>
              </a:rPr>
              <a:t>Career </a:t>
            </a:r>
            <a:r>
              <a:rPr lang="it-IT" sz="3200" dirty="0" err="1" smtClean="0">
                <a:latin typeface="Baskerville Old Face" panose="02020602080505020303" pitchFamily="18" charset="0"/>
              </a:rPr>
              <a:t>perspectives</a:t>
            </a:r>
            <a:r>
              <a:rPr lang="it-IT" sz="3200" dirty="0" smtClean="0">
                <a:latin typeface="Baskerville Old Face" panose="02020602080505020303" pitchFamily="18" charset="0"/>
              </a:rPr>
              <a:t> in Europe-Chances and </a:t>
            </a:r>
            <a:r>
              <a:rPr lang="it-IT" sz="3200" dirty="0" err="1" smtClean="0">
                <a:latin typeface="Baskerville Old Face" panose="02020602080505020303" pitchFamily="18" charset="0"/>
              </a:rPr>
              <a:t>challenges</a:t>
            </a:r>
            <a:endParaRPr lang="it-IT" sz="3200" dirty="0">
              <a:latin typeface="Baskerville Old Face" panose="02020602080505020303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498378"/>
            <a:ext cx="9144000" cy="1655762"/>
          </a:xfrm>
        </p:spPr>
        <p:txBody>
          <a:bodyPr/>
          <a:lstStyle/>
          <a:p>
            <a:r>
              <a:rPr lang="it-IT" dirty="0" err="1" smtClean="0"/>
              <a:t>Working</a:t>
            </a:r>
            <a:r>
              <a:rPr lang="it-IT" dirty="0" smtClean="0"/>
              <a:t> </a:t>
            </a:r>
            <a:r>
              <a:rPr lang="it-IT" dirty="0" err="1" smtClean="0"/>
              <a:t>abroad</a:t>
            </a:r>
            <a:r>
              <a:rPr lang="it-IT" dirty="0" smtClean="0"/>
              <a:t> </a:t>
            </a:r>
            <a:r>
              <a:rPr lang="it-IT" dirty="0" err="1" smtClean="0"/>
              <a:t>perspectives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" y="5665076"/>
            <a:ext cx="3701125" cy="119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8560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694" y="234249"/>
            <a:ext cx="5839020" cy="90310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937671"/>
            <a:ext cx="5100146" cy="313097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3653" y="1937671"/>
            <a:ext cx="5100147" cy="313097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625" y="6162610"/>
            <a:ext cx="1914965" cy="61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0867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694" y="234249"/>
            <a:ext cx="5839020" cy="90310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25" y="6162610"/>
            <a:ext cx="1914965" cy="61722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974047" y="2062297"/>
            <a:ext cx="6243905" cy="381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0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694" y="234249"/>
            <a:ext cx="5839020" cy="90310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25" y="6162610"/>
            <a:ext cx="1914965" cy="61722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221421" y="1771114"/>
            <a:ext cx="5749158" cy="400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5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694" y="234249"/>
            <a:ext cx="5839020" cy="90310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25" y="6162610"/>
            <a:ext cx="1914965" cy="61722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942897" y="1874822"/>
            <a:ext cx="6306206" cy="414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17652"/>
      </p:ext>
    </p:extLst>
  </p:cSld>
  <p:clrMapOvr>
    <a:masterClrMapping/>
  </p:clrMapOvr>
  <p:transition xmlns:p14="http://schemas.microsoft.com/office/powerpoint/2010/main" spd="slow">
    <p:comb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694" y="234249"/>
            <a:ext cx="5839020" cy="90310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25" y="6162610"/>
            <a:ext cx="1914965" cy="61722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948631" y="1944414"/>
            <a:ext cx="6294738" cy="378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3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694" y="234249"/>
            <a:ext cx="5839020" cy="90310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25" y="6162610"/>
            <a:ext cx="1914965" cy="61722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1901401"/>
            <a:ext cx="5090112" cy="305948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3689" y="1901401"/>
            <a:ext cx="5090111" cy="305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0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694" y="234249"/>
            <a:ext cx="5839020" cy="90310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25" y="6162610"/>
            <a:ext cx="1914965" cy="61722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1814181"/>
            <a:ext cx="5182761" cy="311517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2773" y="1814181"/>
            <a:ext cx="5182762" cy="311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9910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694" y="234249"/>
            <a:ext cx="5839020" cy="90310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25" y="6162610"/>
            <a:ext cx="1914965" cy="61722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1908775"/>
            <a:ext cx="5147789" cy="309415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6011" y="1908774"/>
            <a:ext cx="5147789" cy="309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6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694" y="234249"/>
            <a:ext cx="5839020" cy="90310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25" y="6162610"/>
            <a:ext cx="1914965" cy="61722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52304" y="1902372"/>
            <a:ext cx="6487392" cy="389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2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694" y="234249"/>
            <a:ext cx="5839020" cy="90310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25" y="6162610"/>
            <a:ext cx="1914965" cy="61722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939733" y="1902370"/>
            <a:ext cx="6312533" cy="379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4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54924"/>
            <a:ext cx="4890464" cy="312157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204" y="1954924"/>
            <a:ext cx="5063596" cy="312157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0694" y="234249"/>
            <a:ext cx="5839020" cy="90310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625" y="6162610"/>
            <a:ext cx="1914965" cy="61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13668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49141" y="1365738"/>
            <a:ext cx="10018713" cy="1752599"/>
          </a:xfrm>
        </p:spPr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hanks to </a:t>
            </a:r>
            <a:r>
              <a:rPr lang="en-US" dirty="0"/>
              <a:t>everyone for </a:t>
            </a:r>
            <a:r>
              <a:rPr lang="en-US" dirty="0" smtClean="0"/>
              <a:t>listening.</a:t>
            </a:r>
            <a:br>
              <a:rPr lang="en-US" dirty="0" smtClean="0"/>
            </a:br>
            <a:r>
              <a:rPr lang="en-US" dirty="0" smtClean="0"/>
              <a:t> We hope you’ll </a:t>
            </a:r>
            <a:r>
              <a:rPr lang="en-US" dirty="0"/>
              <a:t>have a good school </a:t>
            </a:r>
            <a:r>
              <a:rPr lang="en-US" dirty="0" smtClean="0"/>
              <a:t>year.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2000" y="3358661"/>
            <a:ext cx="10018713" cy="3124201"/>
          </a:xfrm>
        </p:spPr>
        <p:txBody>
          <a:bodyPr>
            <a:normAutofit/>
          </a:bodyPr>
          <a:lstStyle/>
          <a:p>
            <a:pPr marL="3657600" lvl="8" indent="0">
              <a:buNone/>
            </a:pPr>
            <a:r>
              <a:rPr lang="it-IT" sz="8000" dirty="0" smtClean="0"/>
              <a:t>GOOD LUCK</a:t>
            </a:r>
            <a:endParaRPr lang="it-IT" sz="8000" dirty="0"/>
          </a:p>
        </p:txBody>
      </p:sp>
    </p:spTree>
    <p:extLst>
      <p:ext uri="{BB962C8B-B14F-4D97-AF65-F5344CB8AC3E}">
        <p14:creationId xmlns:p14="http://schemas.microsoft.com/office/powerpoint/2010/main" val="241610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 err="1" smtClean="0">
                <a:latin typeface="Cooper Black" panose="0208090404030B020404" pitchFamily="18" charset="0"/>
              </a:rPr>
              <a:t>Which</a:t>
            </a:r>
            <a:r>
              <a:rPr lang="it-IT" sz="3200" dirty="0" smtClean="0">
                <a:latin typeface="Cooper Black" panose="0208090404030B020404" pitchFamily="18" charset="0"/>
              </a:rPr>
              <a:t> </a:t>
            </a:r>
            <a:r>
              <a:rPr lang="it-IT" sz="3200" dirty="0" err="1" smtClean="0">
                <a:latin typeface="Cooper Black" panose="0208090404030B020404" pitchFamily="18" charset="0"/>
              </a:rPr>
              <a:t>was</a:t>
            </a:r>
            <a:r>
              <a:rPr lang="it-IT" sz="3200" dirty="0" smtClean="0">
                <a:latin typeface="Cooper Black" panose="0208090404030B020404" pitchFamily="18" charset="0"/>
              </a:rPr>
              <a:t> the last country </a:t>
            </a:r>
            <a:r>
              <a:rPr lang="it-IT" sz="3200" dirty="0" err="1" smtClean="0">
                <a:latin typeface="Cooper Black" panose="0208090404030B020404" pitchFamily="18" charset="0"/>
              </a:rPr>
              <a:t>where</a:t>
            </a:r>
            <a:r>
              <a:rPr lang="it-IT" sz="3200" dirty="0" smtClean="0">
                <a:latin typeface="Cooper Black" panose="0208090404030B020404" pitchFamily="18" charset="0"/>
              </a:rPr>
              <a:t> </a:t>
            </a:r>
            <a:r>
              <a:rPr lang="it-IT" sz="3200" dirty="0" err="1" smtClean="0">
                <a:latin typeface="Cooper Black" panose="0208090404030B020404" pitchFamily="18" charset="0"/>
              </a:rPr>
              <a:t>did</a:t>
            </a:r>
            <a:r>
              <a:rPr lang="it-IT" sz="3200" dirty="0" smtClean="0">
                <a:latin typeface="Cooper Black" panose="0208090404030B020404" pitchFamily="18" charset="0"/>
              </a:rPr>
              <a:t> </a:t>
            </a:r>
            <a:r>
              <a:rPr lang="it-IT" sz="3200" dirty="0" err="1" smtClean="0">
                <a:latin typeface="Cooper Black" panose="0208090404030B020404" pitchFamily="18" charset="0"/>
              </a:rPr>
              <a:t>you</a:t>
            </a:r>
            <a:r>
              <a:rPr lang="it-IT" sz="3200" dirty="0" smtClean="0">
                <a:latin typeface="Cooper Black" panose="0208090404030B020404" pitchFamily="18" charset="0"/>
              </a:rPr>
              <a:t> live?</a:t>
            </a:r>
            <a:endParaRPr lang="it-IT" sz="3200" dirty="0">
              <a:latin typeface="Cooper Black" panose="0208090404030B0204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</a:t>
            </a:r>
            <a:r>
              <a:rPr lang="en-US" dirty="0" smtClean="0"/>
              <a:t>ost </a:t>
            </a:r>
            <a:r>
              <a:rPr lang="en-US" dirty="0"/>
              <a:t>of the people we interviewed the last country where </a:t>
            </a:r>
            <a:r>
              <a:rPr lang="en-US" dirty="0" smtClean="0"/>
              <a:t>they </a:t>
            </a:r>
            <a:r>
              <a:rPr lang="en-US" dirty="0"/>
              <a:t>lived </a:t>
            </a:r>
            <a:r>
              <a:rPr lang="en-US"/>
              <a:t>was </a:t>
            </a:r>
            <a:r>
              <a:rPr lang="en-US" smtClean="0"/>
              <a:t>in extra-EU </a:t>
            </a:r>
            <a:r>
              <a:rPr lang="en-US" dirty="0"/>
              <a:t>countries such as </a:t>
            </a:r>
            <a:r>
              <a:rPr lang="en-US"/>
              <a:t>Australia </a:t>
            </a:r>
            <a:r>
              <a:rPr lang="en-US" smtClean="0"/>
              <a:t>or </a:t>
            </a:r>
            <a:r>
              <a:rPr lang="en-US" dirty="0" smtClean="0"/>
              <a:t>Syria.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694" y="234249"/>
            <a:ext cx="5839020" cy="90310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25" y="6162610"/>
            <a:ext cx="1914965" cy="61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8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0694" y="1984102"/>
            <a:ext cx="5839020" cy="347021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694" y="234249"/>
            <a:ext cx="5839020" cy="90310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625" y="6162610"/>
            <a:ext cx="1914965" cy="61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9105"/>
      </p:ext>
    </p:extLst>
  </p:cSld>
  <p:clrMapOvr>
    <a:masterClrMapping/>
  </p:clrMapOvr>
  <p:transition xmlns:p14="http://schemas.microsoft.com/office/powerpoint/2010/main" spd="slow">
    <p:plus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mtClean="0">
                <a:latin typeface="Cooper Black" panose="0208090404030B020404" pitchFamily="18" charset="0"/>
              </a:rPr>
              <a:t>Why did you choose Italy?</a:t>
            </a:r>
            <a:endParaRPr lang="it-IT" dirty="0">
              <a:latin typeface="Cooper Black" panose="0208090404030B0204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</a:t>
            </a:r>
            <a:r>
              <a:rPr lang="en-US" dirty="0" smtClean="0"/>
              <a:t>ost </a:t>
            </a:r>
            <a:r>
              <a:rPr lang="en-US" dirty="0"/>
              <a:t>of the people we interviewed </a:t>
            </a:r>
            <a:r>
              <a:rPr lang="en-US" dirty="0" smtClean="0"/>
              <a:t>about </a:t>
            </a:r>
            <a:r>
              <a:rPr lang="en-US" dirty="0"/>
              <a:t>the reason why they chose the Italian told </a:t>
            </a:r>
            <a:r>
              <a:rPr lang="en-US" dirty="0" smtClean="0"/>
              <a:t>us that they </a:t>
            </a:r>
            <a:r>
              <a:rPr lang="en-US" dirty="0"/>
              <a:t>came here to </a:t>
            </a:r>
            <a:r>
              <a:rPr lang="en-US" dirty="0" smtClean="0"/>
              <a:t>work or </a:t>
            </a:r>
            <a:r>
              <a:rPr lang="en-US" dirty="0"/>
              <a:t>for </a:t>
            </a:r>
            <a:r>
              <a:rPr lang="en-US" dirty="0" smtClean="0"/>
              <a:t>increase their level of education </a:t>
            </a:r>
            <a:r>
              <a:rPr lang="en-US" dirty="0"/>
              <a:t>or for </a:t>
            </a:r>
            <a:r>
              <a:rPr lang="en-US" dirty="0" smtClean="0"/>
              <a:t>love.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694" y="234249"/>
            <a:ext cx="5839020" cy="90310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25" y="6162610"/>
            <a:ext cx="1914965" cy="61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78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69464"/>
            <a:ext cx="5135206" cy="307039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885" y="1869464"/>
            <a:ext cx="5090915" cy="307039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0694" y="234249"/>
            <a:ext cx="5839020" cy="90310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625" y="6162610"/>
            <a:ext cx="1914965" cy="61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8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096" y="-391351"/>
            <a:ext cx="5839020" cy="90310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25" y="6162610"/>
            <a:ext cx="1914965" cy="617220"/>
          </a:xfrm>
          <a:prstGeom prst="rect">
            <a:avLst/>
          </a:prstGeom>
        </p:spPr>
      </p:pic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511751"/>
            <a:ext cx="5121166" cy="306609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684" y="511751"/>
            <a:ext cx="4996116" cy="306609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595" y="3724469"/>
            <a:ext cx="5156022" cy="31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1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5069280" cy="320989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178" y="365125"/>
            <a:ext cx="5069282" cy="320989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811039"/>
            <a:ext cx="5069280" cy="304696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4178" y="3811038"/>
            <a:ext cx="5069282" cy="304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6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mtClean="0">
                <a:latin typeface="Cooper Black" panose="0208090404030B020404" pitchFamily="18" charset="0"/>
              </a:rPr>
              <a:t>How did you arrive in Italy?</a:t>
            </a:r>
            <a:endParaRPr lang="it-IT" dirty="0">
              <a:latin typeface="Cooper Black" panose="0208090404030B0204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</a:t>
            </a:r>
            <a:r>
              <a:rPr lang="en-US" dirty="0" smtClean="0"/>
              <a:t>ost </a:t>
            </a:r>
            <a:r>
              <a:rPr lang="en-US" dirty="0"/>
              <a:t>of the people we interviewed </a:t>
            </a:r>
            <a:r>
              <a:rPr lang="en-US" dirty="0" smtClean="0"/>
              <a:t>about how they have </a:t>
            </a:r>
            <a:r>
              <a:rPr lang="en-US" dirty="0"/>
              <a:t>arrived in Italy </a:t>
            </a:r>
            <a:r>
              <a:rPr lang="en-US" dirty="0" smtClean="0"/>
              <a:t> told us they arrived by plane except </a:t>
            </a:r>
            <a:r>
              <a:rPr lang="en-US" dirty="0"/>
              <a:t>one person by </a:t>
            </a:r>
            <a:r>
              <a:rPr lang="en-US" dirty="0" smtClean="0"/>
              <a:t>train.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694" y="234249"/>
            <a:ext cx="5839020" cy="90310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25" y="6162610"/>
            <a:ext cx="1914965" cy="61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sse">
  <a:themeElements>
    <a:clrScheme name="Parallasse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ss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s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TM03457496[[fn=Parallasse]]</Template>
  <TotalTime>0</TotalTime>
  <Words>124</Words>
  <Application>Microsoft Macintosh PowerPoint</Application>
  <PresentationFormat>Benutzerdefiniert</PresentationFormat>
  <Paragraphs>10</Paragraphs>
  <Slides>20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Parallasse</vt:lpstr>
      <vt:lpstr>Career perspectives in Europe-Chances and challenges</vt:lpstr>
      <vt:lpstr>PowerPoint-Präsentation</vt:lpstr>
      <vt:lpstr>Which was the last country where did you live?</vt:lpstr>
      <vt:lpstr>PowerPoint-Präsentation</vt:lpstr>
      <vt:lpstr>Why did you choose Italy?</vt:lpstr>
      <vt:lpstr>PowerPoint-Präsentation</vt:lpstr>
      <vt:lpstr>PowerPoint-Präsentation</vt:lpstr>
      <vt:lpstr>PowerPoint-Präsentation</vt:lpstr>
      <vt:lpstr>How did you arrive in Italy?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Thanks to everyone for listening.  We hope you’ll have a good school year.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Simona</dc:creator>
  <cp:lastModifiedBy>Kristin</cp:lastModifiedBy>
  <cp:revision>17</cp:revision>
  <dcterms:created xsi:type="dcterms:W3CDTF">2016-09-16T09:06:59Z</dcterms:created>
  <dcterms:modified xsi:type="dcterms:W3CDTF">2017-01-06T17:40:25Z</dcterms:modified>
</cp:coreProperties>
</file>