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A65180-9607-4FB8-8147-F5022DB1D8A0}" type="datetimeFigureOut">
              <a:rPr lang="en-GB" smtClean="0"/>
              <a:t>11/02/2017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B19615-2983-4823-964F-10C069D16321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My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I.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Fabian, Rani, Jet &amp; Femke.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5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Survey </a:t>
            </a:r>
            <a:r>
              <a:rPr lang="nl-NL" dirty="0" err="1" smtClean="0"/>
              <a:t>results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4" t="19554" r="33679" b="21556"/>
          <a:stretch/>
        </p:blipFill>
        <p:spPr bwMode="auto">
          <a:xfrm>
            <a:off x="251520" y="2413586"/>
            <a:ext cx="4950443" cy="444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81" b="67593" l="28958" r="61615">
                        <a14:foregroundMark x1="54583" y1="48333" x2="58646" y2="52963"/>
                        <a14:foregroundMark x1="55937" y1="53889" x2="57656" y2="47685"/>
                        <a14:foregroundMark x1="59479" y1="53889" x2="53906" y2="52500"/>
                        <a14:foregroundMark x1="59427" y1="52130" x2="53646" y2="53796"/>
                        <a14:foregroundMark x1="54375" y1="49537" x2="58177" y2="48981"/>
                        <a14:foregroundMark x1="30625" y1="34352" x2="58698" y2="35833"/>
                        <a14:foregroundMark x1="59010" y1="34722" x2="30104" y2="35926"/>
                        <a14:foregroundMark x1="30260" y1="34537" x2="31094" y2="36204"/>
                        <a14:foregroundMark x1="40573" y1="34537" x2="56042" y2="34352"/>
                        <a14:foregroundMark x1="35781" y1="36852" x2="51667" y2="35833"/>
                        <a14:foregroundMark x1="31927" y1="36759" x2="36354" y2="36111"/>
                        <a14:foregroundMark x1="32135" y1="33889" x2="47708" y2="34167"/>
                        <a14:foregroundMark x1="50156" y1="36852" x2="56667" y2="35648"/>
                        <a14:foregroundMark x1="53438" y1="48889" x2="58542" y2="48704"/>
                        <a14:backgroundMark x1="29427" y1="40463" x2="61250" y2="43796"/>
                        <a14:backgroundMark x1="29844" y1="43056" x2="61250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91" t="31947" r="38139" b="31882"/>
          <a:stretch/>
        </p:blipFill>
        <p:spPr bwMode="auto">
          <a:xfrm>
            <a:off x="5198327" y="3140968"/>
            <a:ext cx="3946571" cy="248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9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3. What else can your school do to prepare you for your life after school? </a:t>
            </a:r>
            <a:endParaRPr lang="en-GB" dirty="0" smtClean="0"/>
          </a:p>
          <a:p>
            <a:r>
              <a:rPr lang="nl-NL" dirty="0" err="1" smtClean="0"/>
              <a:t>Taxes</a:t>
            </a:r>
            <a:r>
              <a:rPr lang="nl-NL" dirty="0" smtClean="0"/>
              <a:t>, more </a:t>
            </a:r>
            <a:r>
              <a:rPr lang="nl-NL" dirty="0" err="1" smtClean="0"/>
              <a:t>viewdays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Survey </a:t>
            </a:r>
            <a:r>
              <a:rPr lang="nl-NL" dirty="0" err="1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Survey </a:t>
            </a:r>
            <a:r>
              <a:rPr lang="nl-NL" dirty="0" err="1" smtClean="0"/>
              <a:t>results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 t="47360" r="30440" b="6732"/>
          <a:stretch/>
        </p:blipFill>
        <p:spPr bwMode="auto">
          <a:xfrm>
            <a:off x="179512" y="3045598"/>
            <a:ext cx="5832866" cy="367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6" t="28380" r="43614" b="66735"/>
          <a:stretch/>
        </p:blipFill>
        <p:spPr bwMode="auto">
          <a:xfrm>
            <a:off x="323528" y="2636912"/>
            <a:ext cx="4020579" cy="40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0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you see your chances in the future? </a:t>
            </a:r>
          </a:p>
          <a:p>
            <a:r>
              <a:rPr lang="nl-NL" dirty="0" err="1" smtClean="0"/>
              <a:t>Good</a:t>
            </a:r>
            <a:r>
              <a:rPr lang="nl-NL" dirty="0" smtClean="0"/>
              <a:t>, excellent, </a:t>
            </a:r>
            <a:r>
              <a:rPr lang="nl-NL" dirty="0" err="1" smtClean="0"/>
              <a:t>poor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Survey </a:t>
            </a:r>
            <a:r>
              <a:rPr lang="nl-NL" dirty="0" err="1" smtClean="0"/>
              <a:t>results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8" t="40408" r="31964" b="27347"/>
          <a:stretch/>
        </p:blipFill>
        <p:spPr bwMode="auto">
          <a:xfrm>
            <a:off x="827583" y="3645024"/>
            <a:ext cx="6886885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</a:t>
            </a:r>
            <a:r>
              <a:rPr lang="en-GB" dirty="0"/>
              <a:t>you imagine studying or taking a job/internship in another European country? </a:t>
            </a:r>
            <a:endParaRPr lang="en-GB" dirty="0" smtClean="0"/>
          </a:p>
          <a:p>
            <a:r>
              <a:rPr lang="nl-NL" dirty="0" err="1" smtClean="0"/>
              <a:t>Maybe</a:t>
            </a:r>
            <a:r>
              <a:rPr lang="nl-NL" dirty="0" smtClean="0"/>
              <a:t>, yes, no.</a:t>
            </a:r>
          </a:p>
          <a:p>
            <a:endParaRPr lang="nl-NL" dirty="0"/>
          </a:p>
          <a:p>
            <a:r>
              <a:rPr lang="en-GB" dirty="0"/>
              <a:t>What is your dream job</a:t>
            </a:r>
            <a:r>
              <a:rPr lang="en-GB" dirty="0" smtClean="0"/>
              <a:t>?</a:t>
            </a:r>
          </a:p>
          <a:p>
            <a:r>
              <a:rPr lang="nl-NL" dirty="0" smtClean="0"/>
              <a:t>I </a:t>
            </a:r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, teacher, </a:t>
            </a:r>
            <a:r>
              <a:rPr lang="nl-NL" dirty="0" err="1" smtClean="0"/>
              <a:t>work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business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Survey </a:t>
            </a:r>
            <a:r>
              <a:rPr lang="nl-NL" dirty="0" err="1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6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Projects</a:t>
            </a:r>
            <a:r>
              <a:rPr lang="nl-NL" dirty="0" smtClean="0"/>
              <a:t> like these (</a:t>
            </a:r>
            <a:r>
              <a:rPr lang="nl-NL" dirty="0" err="1" smtClean="0"/>
              <a:t>exhanges</a:t>
            </a:r>
            <a:r>
              <a:rPr lang="nl-NL" dirty="0" smtClean="0"/>
              <a:t>,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/>
              <a:t>E</a:t>
            </a:r>
            <a:r>
              <a:rPr lang="nl-NL" dirty="0" smtClean="0"/>
              <a:t>nglish)</a:t>
            </a:r>
          </a:p>
          <a:p>
            <a:endParaRPr lang="nl-NL" dirty="0"/>
          </a:p>
          <a:p>
            <a:r>
              <a:rPr lang="nl-NL" dirty="0" err="1" smtClean="0"/>
              <a:t>Geography</a:t>
            </a:r>
            <a:r>
              <a:rPr lang="nl-NL" dirty="0" smtClean="0"/>
              <a:t>, </a:t>
            </a:r>
            <a:r>
              <a:rPr lang="nl-NL" dirty="0" err="1" smtClean="0"/>
              <a:t>economics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University -&gt; </a:t>
            </a:r>
            <a:r>
              <a:rPr lang="nl-NL" dirty="0" err="1" smtClean="0"/>
              <a:t>internships</a:t>
            </a:r>
            <a:r>
              <a:rPr lang="nl-NL" dirty="0" smtClean="0"/>
              <a:t> </a:t>
            </a:r>
            <a:r>
              <a:rPr lang="nl-NL" dirty="0" err="1" smtClean="0"/>
              <a:t>abroad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Social</a:t>
            </a:r>
            <a:r>
              <a:rPr lang="nl-NL" dirty="0" smtClean="0"/>
              <a:t> studies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Are we </a:t>
            </a:r>
            <a:r>
              <a:rPr lang="nl-NL" dirty="0" err="1" smtClean="0"/>
              <a:t>prepared</a:t>
            </a:r>
            <a:r>
              <a:rPr lang="nl-NL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Get subjects </a:t>
            </a:r>
            <a:r>
              <a:rPr lang="nl-NL" dirty="0" err="1" smtClean="0"/>
              <a:t>involved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studying</a:t>
            </a:r>
            <a:r>
              <a:rPr lang="nl-NL" dirty="0" smtClean="0"/>
              <a:t>/</a:t>
            </a:r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abroad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Travel as </a:t>
            </a:r>
            <a:r>
              <a:rPr lang="nl-NL" dirty="0" err="1" smtClean="0"/>
              <a:t>much</a:t>
            </a:r>
            <a:r>
              <a:rPr lang="nl-NL" dirty="0" smtClean="0"/>
              <a:t> as </a:t>
            </a:r>
            <a:r>
              <a:rPr lang="nl-NL" dirty="0" err="1" smtClean="0"/>
              <a:t>possible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Visit</a:t>
            </a:r>
            <a:r>
              <a:rPr lang="nl-NL" dirty="0" smtClean="0"/>
              <a:t> more </a:t>
            </a:r>
            <a:r>
              <a:rPr lang="nl-NL" dirty="0" err="1" smtClean="0"/>
              <a:t>universities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school</a:t>
            </a:r>
          </a:p>
          <a:p>
            <a:endParaRPr lang="nl-NL" dirty="0"/>
          </a:p>
          <a:p>
            <a:r>
              <a:rPr lang="nl-NL" dirty="0" smtClean="0"/>
              <a:t>Get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teachers</a:t>
            </a:r>
            <a:r>
              <a:rPr lang="nl-NL" dirty="0" smtClean="0"/>
              <a:t> more </a:t>
            </a:r>
            <a:r>
              <a:rPr lang="nl-NL" dirty="0" err="1" smtClean="0"/>
              <a:t>involved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going</a:t>
            </a:r>
            <a:r>
              <a:rPr lang="nl-NL" dirty="0" smtClean="0"/>
              <a:t> </a:t>
            </a:r>
            <a:r>
              <a:rPr lang="nl-NL" dirty="0" err="1" smtClean="0"/>
              <a:t>abroad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improve</a:t>
            </a:r>
            <a:r>
              <a:rPr lang="nl-NL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4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Learning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English </a:t>
            </a:r>
            <a:r>
              <a:rPr lang="nl-NL" dirty="0" err="1" smtClean="0"/>
              <a:t>language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Meeting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different </a:t>
            </a:r>
            <a:r>
              <a:rPr lang="nl-NL" dirty="0" err="1" smtClean="0"/>
              <a:t>countries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Seeing</a:t>
            </a:r>
            <a:r>
              <a:rPr lang="nl-NL" dirty="0" smtClean="0"/>
              <a:t> more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world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Having</a:t>
            </a:r>
            <a:r>
              <a:rPr lang="nl-NL" dirty="0" smtClean="0"/>
              <a:t> </a:t>
            </a:r>
            <a:r>
              <a:rPr lang="nl-NL" dirty="0" err="1" smtClean="0"/>
              <a:t>fun</a:t>
            </a:r>
            <a:r>
              <a:rPr lang="nl-NL" dirty="0" smtClean="0"/>
              <a:t> </a:t>
            </a:r>
            <a:r>
              <a:rPr lang="nl-NL" dirty="0" err="1" smtClean="0"/>
              <a:t>while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important </a:t>
            </a:r>
            <a:r>
              <a:rPr lang="nl-NL" dirty="0" err="1" smtClean="0"/>
              <a:t>things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How does </a:t>
            </a:r>
            <a:r>
              <a:rPr lang="nl-NL" dirty="0" err="1" smtClean="0"/>
              <a:t>the</a:t>
            </a:r>
            <a:r>
              <a:rPr lang="nl-NL" smtClean="0"/>
              <a:t> </a:t>
            </a:r>
            <a:r>
              <a:rPr lang="nl-NL" smtClean="0"/>
              <a:t>Erasmus+ </a:t>
            </a:r>
            <a:r>
              <a:rPr lang="nl-NL" smtClean="0"/>
              <a:t> </a:t>
            </a:r>
            <a:r>
              <a:rPr lang="nl-NL" dirty="0" smtClean="0"/>
              <a:t>project help?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8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Aangepast 2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</TotalTime>
  <Words>178</Words>
  <Application>Microsoft Office PowerPoint</Application>
  <PresentationFormat>Diavoorstelling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Candara</vt:lpstr>
      <vt:lpstr>Symbol</vt:lpstr>
      <vt:lpstr>Golfvorm</vt:lpstr>
      <vt:lpstr>My future and I.</vt:lpstr>
      <vt:lpstr>Survey results</vt:lpstr>
      <vt:lpstr>Survey results</vt:lpstr>
      <vt:lpstr>Survey results</vt:lpstr>
      <vt:lpstr>Survey results</vt:lpstr>
      <vt:lpstr>Survey results</vt:lpstr>
      <vt:lpstr>Are we prepared?</vt:lpstr>
      <vt:lpstr>How can we improve?</vt:lpstr>
      <vt:lpstr>How does the Erasmus+  project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future and I.</dc:title>
  <dc:creator>Hiltje</dc:creator>
  <cp:lastModifiedBy>Maarten Fooy (FM)</cp:lastModifiedBy>
  <cp:revision>6</cp:revision>
  <dcterms:created xsi:type="dcterms:W3CDTF">2016-03-05T15:11:58Z</dcterms:created>
  <dcterms:modified xsi:type="dcterms:W3CDTF">2017-02-11T11:18:32Z</dcterms:modified>
</cp:coreProperties>
</file>