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7" r:id="rId4"/>
    <p:sldId id="262" r:id="rId5"/>
    <p:sldId id="263" r:id="rId6"/>
    <p:sldId id="264" r:id="rId7"/>
    <p:sldId id="289" r:id="rId8"/>
    <p:sldId id="278" r:id="rId9"/>
    <p:sldId id="279" r:id="rId10"/>
    <p:sldId id="280" r:id="rId11"/>
    <p:sldId id="281" r:id="rId12"/>
    <p:sldId id="283" r:id="rId13"/>
    <p:sldId id="286" r:id="rId14"/>
    <p:sldId id="272" r:id="rId15"/>
    <p:sldId id="275" r:id="rId16"/>
    <p:sldId id="271" r:id="rId17"/>
    <p:sldId id="274" r:id="rId18"/>
    <p:sldId id="282" r:id="rId19"/>
    <p:sldId id="290" r:id="rId20"/>
    <p:sldId id="273" r:id="rId21"/>
    <p:sldId id="265" r:id="rId22"/>
    <p:sldId id="277" r:id="rId23"/>
    <p:sldId id="284" r:id="rId24"/>
    <p:sldId id="285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Philipp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03" d="100"/>
          <a:sy n="103" d="100"/>
        </p:scale>
        <p:origin x="-600" y="-11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41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image" Target="../media/image13.jpeg"/><Relationship Id="rId2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image" Target="../media/image13.jpeg"/><Relationship Id="rId2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707A2-E17E-4ECA-BFBB-D3456C0F2D26}" type="doc">
      <dgm:prSet loTypeId="urn:microsoft.com/office/officeart/2005/8/layout/pyramid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CBFAA0D2-0915-4941-859C-047D5EF727C8}">
      <dgm:prSet phldrT="[Text]" custT="1"/>
      <dgm:spPr/>
      <dgm:t>
        <a:bodyPr/>
        <a:lstStyle/>
        <a:p>
          <a:r>
            <a:rPr lang="de-DE" sz="2400" dirty="0"/>
            <a:t>Fun</a:t>
          </a:r>
        </a:p>
      </dgm:t>
    </dgm:pt>
    <dgm:pt modelId="{1D0770C1-0A05-4AA3-B579-312B3D5B0617}" type="parTrans" cxnId="{DFE302A3-8ED2-4816-AA83-80E740809016}">
      <dgm:prSet/>
      <dgm:spPr/>
      <dgm:t>
        <a:bodyPr/>
        <a:lstStyle/>
        <a:p>
          <a:endParaRPr lang="de-DE"/>
        </a:p>
      </dgm:t>
    </dgm:pt>
    <dgm:pt modelId="{9A28472E-AE20-4C41-B461-EA2FEEF7C0F0}" type="sibTrans" cxnId="{DFE302A3-8ED2-4816-AA83-80E740809016}">
      <dgm:prSet/>
      <dgm:spPr/>
      <dgm:t>
        <a:bodyPr/>
        <a:lstStyle/>
        <a:p>
          <a:endParaRPr lang="de-DE"/>
        </a:p>
      </dgm:t>
    </dgm:pt>
    <dgm:pt modelId="{66E67D5F-625B-4B69-92FE-856EF31739B1}">
      <dgm:prSet phldrT="[Text]" custT="1"/>
      <dgm:spPr/>
      <dgm:t>
        <a:bodyPr/>
        <a:lstStyle/>
        <a:p>
          <a:endParaRPr lang="de-DE" sz="2400" dirty="0"/>
        </a:p>
      </dgm:t>
    </dgm:pt>
    <dgm:pt modelId="{CA7C1F3E-3743-40CF-B94E-A5482F82BEFC}" type="parTrans" cxnId="{BADDEAC1-4019-4264-A8B3-89A0046C593F}">
      <dgm:prSet/>
      <dgm:spPr/>
      <dgm:t>
        <a:bodyPr/>
        <a:lstStyle/>
        <a:p>
          <a:endParaRPr lang="de-DE"/>
        </a:p>
      </dgm:t>
    </dgm:pt>
    <dgm:pt modelId="{55B5BFB2-9198-4214-979A-D2C216F58450}" type="sibTrans" cxnId="{BADDEAC1-4019-4264-A8B3-89A0046C593F}">
      <dgm:prSet/>
      <dgm:spPr/>
      <dgm:t>
        <a:bodyPr/>
        <a:lstStyle/>
        <a:p>
          <a:endParaRPr lang="de-DE"/>
        </a:p>
      </dgm:t>
    </dgm:pt>
    <dgm:pt modelId="{FB62D0D9-2CB6-4D09-95C3-93A2B7439773}">
      <dgm:prSet phldrT="[Text]" custT="1"/>
      <dgm:spPr/>
      <dgm:t>
        <a:bodyPr/>
        <a:lstStyle/>
        <a:p>
          <a:endParaRPr lang="de-DE" sz="2000" dirty="0">
            <a:latin typeface="+mj-lt"/>
            <a:cs typeface="Abadi MT Condensed Light"/>
          </a:endParaRPr>
        </a:p>
      </dgm:t>
    </dgm:pt>
    <dgm:pt modelId="{20174A69-7448-4215-BF8F-E6FB7479909B}" type="parTrans" cxnId="{050E4CC2-577A-46FD-A409-941D4ECE32FE}">
      <dgm:prSet/>
      <dgm:spPr/>
      <dgm:t>
        <a:bodyPr/>
        <a:lstStyle/>
        <a:p>
          <a:endParaRPr lang="de-DE"/>
        </a:p>
      </dgm:t>
    </dgm:pt>
    <dgm:pt modelId="{5C256B35-74B7-4745-9129-3977435E1261}" type="sibTrans" cxnId="{050E4CC2-577A-46FD-A409-941D4ECE32FE}">
      <dgm:prSet/>
      <dgm:spPr/>
      <dgm:t>
        <a:bodyPr/>
        <a:lstStyle/>
        <a:p>
          <a:endParaRPr lang="de-DE"/>
        </a:p>
      </dgm:t>
    </dgm:pt>
    <dgm:pt modelId="{91146526-A148-4B11-9CA7-923FFE5FC579}">
      <dgm:prSet phldrT="[Text]" custT="1"/>
      <dgm:spPr/>
      <dgm:t>
        <a:bodyPr/>
        <a:lstStyle/>
        <a:p>
          <a:endParaRPr lang="de-DE" sz="2400" dirty="0"/>
        </a:p>
      </dgm:t>
    </dgm:pt>
    <dgm:pt modelId="{D8DB67DF-C82C-4E2F-A068-149107FF5D7B}" type="parTrans" cxnId="{760A9405-A4D3-4BED-A2F0-73FA007FF9FD}">
      <dgm:prSet/>
      <dgm:spPr/>
      <dgm:t>
        <a:bodyPr/>
        <a:lstStyle/>
        <a:p>
          <a:endParaRPr lang="de-DE"/>
        </a:p>
      </dgm:t>
    </dgm:pt>
    <dgm:pt modelId="{C6BD28FF-D52F-41BA-A1BF-E42689A4217C}" type="sibTrans" cxnId="{760A9405-A4D3-4BED-A2F0-73FA007FF9FD}">
      <dgm:prSet/>
      <dgm:spPr/>
      <dgm:t>
        <a:bodyPr/>
        <a:lstStyle/>
        <a:p>
          <a:endParaRPr lang="de-DE"/>
        </a:p>
      </dgm:t>
    </dgm:pt>
    <dgm:pt modelId="{92F4C77E-77A5-4DB4-BCFC-24A62CE19C34}" type="pres">
      <dgm:prSet presAssocID="{7EB707A2-E17E-4ECA-BFBB-D3456C0F2D2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78EDF69-2855-4B7A-98F3-74FA4502DD53}" type="pres">
      <dgm:prSet presAssocID="{7EB707A2-E17E-4ECA-BFBB-D3456C0F2D26}" presName="triangle1" presStyleLbl="node1" presStyleIdx="0" presStyleCnt="4" custLinFactNeighborX="-783" custLinFactNeighborY="-26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733348-5F6C-42BD-9825-42E440A21EB8}" type="pres">
      <dgm:prSet presAssocID="{7EB707A2-E17E-4ECA-BFBB-D3456C0F2D2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F3FEB6-6E6D-4A20-936C-B319E84879BE}" type="pres">
      <dgm:prSet presAssocID="{7EB707A2-E17E-4ECA-BFBB-D3456C0F2D26}" presName="triangle3" presStyleLbl="node1" presStyleIdx="2" presStyleCnt="4" custLinFactNeighborX="-361" custLinFactNeighborY="-143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5F6575-1C93-49FB-981C-54086279B3A2}" type="pres">
      <dgm:prSet presAssocID="{7EB707A2-E17E-4ECA-BFBB-D3456C0F2D2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ADDEAC1-4019-4264-A8B3-89A0046C593F}" srcId="{7EB707A2-E17E-4ECA-BFBB-D3456C0F2D26}" destId="{66E67D5F-625B-4B69-92FE-856EF31739B1}" srcOrd="1" destOrd="0" parTransId="{CA7C1F3E-3743-40CF-B94E-A5482F82BEFC}" sibTransId="{55B5BFB2-9198-4214-979A-D2C216F58450}"/>
    <dgm:cxn modelId="{050E4CC2-577A-46FD-A409-941D4ECE32FE}" srcId="{7EB707A2-E17E-4ECA-BFBB-D3456C0F2D26}" destId="{FB62D0D9-2CB6-4D09-95C3-93A2B7439773}" srcOrd="2" destOrd="0" parTransId="{20174A69-7448-4215-BF8F-E6FB7479909B}" sibTransId="{5C256B35-74B7-4745-9129-3977435E1261}"/>
    <dgm:cxn modelId="{896C4FD1-DFBC-4579-BF14-5C29CACB3CCB}" type="presOf" srcId="{91146526-A148-4B11-9CA7-923FFE5FC579}" destId="{D35F6575-1C93-49FB-981C-54086279B3A2}" srcOrd="0" destOrd="0" presId="urn:microsoft.com/office/officeart/2005/8/layout/pyramid4"/>
    <dgm:cxn modelId="{A3546C01-C1DC-42E5-990A-37507F473828}" type="presOf" srcId="{66E67D5F-625B-4B69-92FE-856EF31739B1}" destId="{77733348-5F6C-42BD-9825-42E440A21EB8}" srcOrd="0" destOrd="0" presId="urn:microsoft.com/office/officeart/2005/8/layout/pyramid4"/>
    <dgm:cxn modelId="{8F4DDEA1-F763-447C-9BFE-D997D7F092B4}" type="presOf" srcId="{7EB707A2-E17E-4ECA-BFBB-D3456C0F2D26}" destId="{92F4C77E-77A5-4DB4-BCFC-24A62CE19C34}" srcOrd="0" destOrd="0" presId="urn:microsoft.com/office/officeart/2005/8/layout/pyramid4"/>
    <dgm:cxn modelId="{760A9405-A4D3-4BED-A2F0-73FA007FF9FD}" srcId="{7EB707A2-E17E-4ECA-BFBB-D3456C0F2D26}" destId="{91146526-A148-4B11-9CA7-923FFE5FC579}" srcOrd="3" destOrd="0" parTransId="{D8DB67DF-C82C-4E2F-A068-149107FF5D7B}" sibTransId="{C6BD28FF-D52F-41BA-A1BF-E42689A4217C}"/>
    <dgm:cxn modelId="{DFE302A3-8ED2-4816-AA83-80E740809016}" srcId="{7EB707A2-E17E-4ECA-BFBB-D3456C0F2D26}" destId="{CBFAA0D2-0915-4941-859C-047D5EF727C8}" srcOrd="0" destOrd="0" parTransId="{1D0770C1-0A05-4AA3-B579-312B3D5B0617}" sibTransId="{9A28472E-AE20-4C41-B461-EA2FEEF7C0F0}"/>
    <dgm:cxn modelId="{365F30E6-E864-4CE1-8861-EFAD5BDBF4F6}" type="presOf" srcId="{CBFAA0D2-0915-4941-859C-047D5EF727C8}" destId="{A78EDF69-2855-4B7A-98F3-74FA4502DD53}" srcOrd="0" destOrd="0" presId="urn:microsoft.com/office/officeart/2005/8/layout/pyramid4"/>
    <dgm:cxn modelId="{F3C36513-45A3-4D2A-B0BD-61AF7CF8DB07}" type="presOf" srcId="{FB62D0D9-2CB6-4D09-95C3-93A2B7439773}" destId="{00F3FEB6-6E6D-4A20-936C-B319E84879BE}" srcOrd="0" destOrd="0" presId="urn:microsoft.com/office/officeart/2005/8/layout/pyramid4"/>
    <dgm:cxn modelId="{B2DA1134-2E02-419B-AD18-C0DF1C44DD29}" type="presParOf" srcId="{92F4C77E-77A5-4DB4-BCFC-24A62CE19C34}" destId="{A78EDF69-2855-4B7A-98F3-74FA4502DD53}" srcOrd="0" destOrd="0" presId="urn:microsoft.com/office/officeart/2005/8/layout/pyramid4"/>
    <dgm:cxn modelId="{0CC3B9C2-3C25-4BC7-A881-8B87E55677A1}" type="presParOf" srcId="{92F4C77E-77A5-4DB4-BCFC-24A62CE19C34}" destId="{77733348-5F6C-42BD-9825-42E440A21EB8}" srcOrd="1" destOrd="0" presId="urn:microsoft.com/office/officeart/2005/8/layout/pyramid4"/>
    <dgm:cxn modelId="{BEB7361C-2F01-4647-A1D4-D6A857249CBA}" type="presParOf" srcId="{92F4C77E-77A5-4DB4-BCFC-24A62CE19C34}" destId="{00F3FEB6-6E6D-4A20-936C-B319E84879BE}" srcOrd="2" destOrd="0" presId="urn:microsoft.com/office/officeart/2005/8/layout/pyramid4"/>
    <dgm:cxn modelId="{6166C11E-9A97-4750-BBBB-0E7466B77C3D}" type="presParOf" srcId="{92F4C77E-77A5-4DB4-BCFC-24A62CE19C34}" destId="{D35F6575-1C93-49FB-981C-54086279B3A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8097D-F8D0-40F1-AF56-4AD37156528A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BE0BF2DE-0E59-42D0-A193-6F47EDAEC612}">
      <dgm:prSet phldrT="[Text]"/>
      <dgm:spPr/>
      <dgm:t>
        <a:bodyPr/>
        <a:lstStyle/>
        <a:p>
          <a:r>
            <a:rPr lang="de-DE" dirty="0" err="1" smtClean="0"/>
            <a:t>Volunteering</a:t>
          </a:r>
          <a:endParaRPr lang="de-DE" dirty="0"/>
        </a:p>
      </dgm:t>
    </dgm:pt>
    <dgm:pt modelId="{C8F222BA-AC8E-4E4B-95BA-E5BD54BF0537}" type="parTrans" cxnId="{3B06E4FA-D0FE-4F54-B13E-79071904793D}">
      <dgm:prSet/>
      <dgm:spPr/>
      <dgm:t>
        <a:bodyPr/>
        <a:lstStyle/>
        <a:p>
          <a:endParaRPr lang="de-DE"/>
        </a:p>
      </dgm:t>
    </dgm:pt>
    <dgm:pt modelId="{9A4C3D48-255A-48CE-8A7D-C17FF808B427}" type="sibTrans" cxnId="{3B06E4FA-D0FE-4F54-B13E-79071904793D}">
      <dgm:prSet/>
      <dgm:spPr/>
      <dgm:t>
        <a:bodyPr/>
        <a:lstStyle/>
        <a:p>
          <a:endParaRPr lang="de-DE"/>
        </a:p>
      </dgm:t>
    </dgm:pt>
    <dgm:pt modelId="{A01C37DA-B716-4524-ACA7-F1ED79CB73F5}">
      <dgm:prSet phldrT="[Text]"/>
      <dgm:spPr/>
      <dgm:t>
        <a:bodyPr/>
        <a:lstStyle/>
        <a:p>
          <a:r>
            <a:rPr lang="de-DE" dirty="0"/>
            <a:t>Working</a:t>
          </a:r>
        </a:p>
      </dgm:t>
    </dgm:pt>
    <dgm:pt modelId="{06586C8F-A4C2-4490-865D-8C5C055B1D70}" type="parTrans" cxnId="{0CA626F6-6466-4176-9CCA-836789A03F36}">
      <dgm:prSet/>
      <dgm:spPr/>
      <dgm:t>
        <a:bodyPr/>
        <a:lstStyle/>
        <a:p>
          <a:endParaRPr lang="de-DE"/>
        </a:p>
      </dgm:t>
    </dgm:pt>
    <dgm:pt modelId="{80A524D7-E827-4FAD-8B7D-6D3F88AF5475}" type="sibTrans" cxnId="{0CA626F6-6466-4176-9CCA-836789A03F36}">
      <dgm:prSet/>
      <dgm:spPr/>
      <dgm:t>
        <a:bodyPr/>
        <a:lstStyle/>
        <a:p>
          <a:endParaRPr lang="de-DE"/>
        </a:p>
      </dgm:t>
    </dgm:pt>
    <dgm:pt modelId="{8243E116-54F9-43FF-BE3B-47912680FCFF}">
      <dgm:prSet/>
      <dgm:spPr/>
      <dgm:t>
        <a:bodyPr/>
        <a:lstStyle/>
        <a:p>
          <a:r>
            <a:rPr lang="de-DE" dirty="0" err="1"/>
            <a:t>Studying</a:t>
          </a:r>
          <a:endParaRPr lang="de-DE" dirty="0"/>
        </a:p>
      </dgm:t>
    </dgm:pt>
    <dgm:pt modelId="{653B3F15-C2D1-4DDB-9A28-0D2BAC378350}" type="parTrans" cxnId="{255BC58A-4C05-4625-98D7-8190942C4C2B}">
      <dgm:prSet/>
      <dgm:spPr/>
      <dgm:t>
        <a:bodyPr/>
        <a:lstStyle/>
        <a:p>
          <a:endParaRPr lang="de-DE"/>
        </a:p>
      </dgm:t>
    </dgm:pt>
    <dgm:pt modelId="{44A762A1-71C3-44FE-A0FF-A382693AFC31}" type="sibTrans" cxnId="{255BC58A-4C05-4625-98D7-8190942C4C2B}">
      <dgm:prSet/>
      <dgm:spPr/>
      <dgm:t>
        <a:bodyPr/>
        <a:lstStyle/>
        <a:p>
          <a:endParaRPr lang="de-DE"/>
        </a:p>
      </dgm:t>
    </dgm:pt>
    <dgm:pt modelId="{D11684F5-B2C3-42D8-AE3B-DB0511684FC9}">
      <dgm:prSet/>
      <dgm:spPr/>
      <dgm:t>
        <a:bodyPr/>
        <a:lstStyle/>
        <a:p>
          <a:r>
            <a:rPr lang="de-DE" dirty="0"/>
            <a:t>EVS</a:t>
          </a:r>
        </a:p>
      </dgm:t>
    </dgm:pt>
    <dgm:pt modelId="{B1E8BA42-6ACB-4A5E-9628-0BF902319D54}" type="parTrans" cxnId="{584F7C8E-DCF6-4AEA-A91B-98B4DE38655A}">
      <dgm:prSet/>
      <dgm:spPr/>
      <dgm:t>
        <a:bodyPr/>
        <a:lstStyle/>
        <a:p>
          <a:endParaRPr lang="de-DE"/>
        </a:p>
      </dgm:t>
    </dgm:pt>
    <dgm:pt modelId="{9DA08974-C9FD-4C0B-9B0D-8C007F176BFD}" type="sibTrans" cxnId="{584F7C8E-DCF6-4AEA-A91B-98B4DE38655A}">
      <dgm:prSet/>
      <dgm:spPr/>
      <dgm:t>
        <a:bodyPr/>
        <a:lstStyle/>
        <a:p>
          <a:endParaRPr lang="de-DE"/>
        </a:p>
      </dgm:t>
    </dgm:pt>
    <dgm:pt modelId="{5AF81986-5540-455D-9015-F1DD5C38C8EA}">
      <dgm:prSet/>
      <dgm:spPr/>
      <dgm:t>
        <a:bodyPr/>
        <a:lstStyle/>
        <a:p>
          <a:r>
            <a:rPr lang="de-DE" dirty="0" smtClean="0"/>
            <a:t>German </a:t>
          </a:r>
          <a:r>
            <a:rPr lang="de-DE" dirty="0" err="1"/>
            <a:t>organisations</a:t>
          </a:r>
          <a:r>
            <a:rPr lang="de-DE" dirty="0"/>
            <a:t> </a:t>
          </a:r>
          <a:r>
            <a:rPr lang="de-DE" dirty="0" err="1"/>
            <a:t>like</a:t>
          </a:r>
          <a:r>
            <a:rPr lang="de-DE" dirty="0"/>
            <a:t> </a:t>
          </a:r>
          <a:r>
            <a:rPr lang="de-DE" dirty="0" smtClean="0"/>
            <a:t>“</a:t>
          </a:r>
          <a:r>
            <a:rPr lang="de-DE" dirty="0" err="1" smtClean="0"/>
            <a:t>weltwärts</a:t>
          </a:r>
          <a:r>
            <a:rPr lang="de-DE" dirty="0"/>
            <a:t>“</a:t>
          </a:r>
        </a:p>
      </dgm:t>
    </dgm:pt>
    <dgm:pt modelId="{E2317452-BDAD-4B93-949E-6593C7F84BC1}" type="parTrans" cxnId="{10436239-F9D8-4EAC-9F4B-D460F3CB34FB}">
      <dgm:prSet/>
      <dgm:spPr/>
      <dgm:t>
        <a:bodyPr/>
        <a:lstStyle/>
        <a:p>
          <a:endParaRPr lang="de-DE"/>
        </a:p>
      </dgm:t>
    </dgm:pt>
    <dgm:pt modelId="{877E6600-8DCE-489D-BA31-85044EF7E281}" type="sibTrans" cxnId="{10436239-F9D8-4EAC-9F4B-D460F3CB34FB}">
      <dgm:prSet/>
      <dgm:spPr/>
      <dgm:t>
        <a:bodyPr/>
        <a:lstStyle/>
        <a:p>
          <a:endParaRPr lang="de-DE"/>
        </a:p>
      </dgm:t>
    </dgm:pt>
    <dgm:pt modelId="{DA15E988-EFBB-463F-9499-40384CCCB321}">
      <dgm:prSet/>
      <dgm:spPr/>
      <dgm:t>
        <a:bodyPr/>
        <a:lstStyle/>
        <a:p>
          <a:r>
            <a:rPr lang="de-DE" dirty="0" err="1" smtClean="0"/>
            <a:t>work</a:t>
          </a:r>
          <a:r>
            <a:rPr lang="de-DE" dirty="0" smtClean="0"/>
            <a:t> </a:t>
          </a:r>
          <a:r>
            <a:rPr lang="de-DE" dirty="0"/>
            <a:t>&amp; </a:t>
          </a:r>
          <a:r>
            <a:rPr lang="de-DE" dirty="0" err="1" smtClean="0"/>
            <a:t>travel</a:t>
          </a:r>
          <a:endParaRPr lang="de-DE" dirty="0"/>
        </a:p>
      </dgm:t>
    </dgm:pt>
    <dgm:pt modelId="{9ED8C4A2-1AE0-4533-9CE6-9423F540E96D}" type="parTrans" cxnId="{9AE3BA44-4890-4390-8DE6-049A1184B9C5}">
      <dgm:prSet/>
      <dgm:spPr/>
      <dgm:t>
        <a:bodyPr/>
        <a:lstStyle/>
        <a:p>
          <a:endParaRPr lang="de-DE"/>
        </a:p>
      </dgm:t>
    </dgm:pt>
    <dgm:pt modelId="{EF0B82BC-1D14-4999-8DA5-6070395C5267}" type="sibTrans" cxnId="{9AE3BA44-4890-4390-8DE6-049A1184B9C5}">
      <dgm:prSet/>
      <dgm:spPr/>
      <dgm:t>
        <a:bodyPr/>
        <a:lstStyle/>
        <a:p>
          <a:endParaRPr lang="de-DE"/>
        </a:p>
      </dgm:t>
    </dgm:pt>
    <dgm:pt modelId="{3ADC8D66-71E8-4298-8599-10CDC771E03B}">
      <dgm:prSet/>
      <dgm:spPr/>
      <dgm:t>
        <a:bodyPr/>
        <a:lstStyle/>
        <a:p>
          <a:r>
            <a:rPr lang="de-DE" dirty="0" err="1" smtClean="0"/>
            <a:t>workcamps</a:t>
          </a:r>
          <a:endParaRPr lang="de-DE" dirty="0"/>
        </a:p>
      </dgm:t>
    </dgm:pt>
    <dgm:pt modelId="{E61648E5-FE7D-4CEF-B29E-55D6CDAD684F}" type="parTrans" cxnId="{0A936688-94C4-49F7-BF59-6866CB3E8B3F}">
      <dgm:prSet/>
      <dgm:spPr/>
      <dgm:t>
        <a:bodyPr/>
        <a:lstStyle/>
        <a:p>
          <a:endParaRPr lang="de-DE"/>
        </a:p>
      </dgm:t>
    </dgm:pt>
    <dgm:pt modelId="{920206A8-B9C4-4DEF-958C-C6E88FE259EE}" type="sibTrans" cxnId="{0A936688-94C4-49F7-BF59-6866CB3E8B3F}">
      <dgm:prSet/>
      <dgm:spPr/>
      <dgm:t>
        <a:bodyPr/>
        <a:lstStyle/>
        <a:p>
          <a:endParaRPr lang="de-DE"/>
        </a:p>
      </dgm:t>
    </dgm:pt>
    <dgm:pt modelId="{D351BB92-07DD-452D-B165-DE3B3CF3100C}">
      <dgm:prSet/>
      <dgm:spPr/>
      <dgm:t>
        <a:bodyPr/>
        <a:lstStyle/>
        <a:p>
          <a:r>
            <a:rPr lang="de-DE" dirty="0" err="1" smtClean="0"/>
            <a:t>aupair</a:t>
          </a:r>
          <a:endParaRPr lang="de-DE" dirty="0"/>
        </a:p>
      </dgm:t>
    </dgm:pt>
    <dgm:pt modelId="{9F9EC64E-6BA5-470A-9231-1DD038F2E057}" type="parTrans" cxnId="{BD5B3443-CCDA-4B1E-96B2-7562F0C0D151}">
      <dgm:prSet/>
      <dgm:spPr/>
      <dgm:t>
        <a:bodyPr/>
        <a:lstStyle/>
        <a:p>
          <a:endParaRPr lang="de-DE"/>
        </a:p>
      </dgm:t>
    </dgm:pt>
    <dgm:pt modelId="{448F6C64-2ECB-4834-A35B-A4A23B4F0DED}" type="sibTrans" cxnId="{BD5B3443-CCDA-4B1E-96B2-7562F0C0D151}">
      <dgm:prSet/>
      <dgm:spPr/>
      <dgm:t>
        <a:bodyPr/>
        <a:lstStyle/>
        <a:p>
          <a:endParaRPr lang="de-DE"/>
        </a:p>
      </dgm:t>
    </dgm:pt>
    <dgm:pt modelId="{D26DDC56-7373-4BD7-A782-8CAA6DDADB70}">
      <dgm:prSet/>
      <dgm:spPr/>
      <dgm:t>
        <a:bodyPr/>
        <a:lstStyle/>
        <a:p>
          <a:r>
            <a:rPr lang="de-DE" dirty="0" err="1" smtClean="0"/>
            <a:t>work</a:t>
          </a:r>
          <a:r>
            <a:rPr lang="de-DE" dirty="0" smtClean="0"/>
            <a:t> </a:t>
          </a:r>
          <a:r>
            <a:rPr lang="de-DE" dirty="0" err="1"/>
            <a:t>experience</a:t>
          </a:r>
          <a:endParaRPr lang="de-DE" dirty="0"/>
        </a:p>
      </dgm:t>
    </dgm:pt>
    <dgm:pt modelId="{EA59AEF5-2629-45AB-A926-75B854A6233C}" type="parTrans" cxnId="{C8C40E9C-E48D-462C-8476-AF729062E983}">
      <dgm:prSet/>
      <dgm:spPr/>
      <dgm:t>
        <a:bodyPr/>
        <a:lstStyle/>
        <a:p>
          <a:endParaRPr lang="de-DE"/>
        </a:p>
      </dgm:t>
    </dgm:pt>
    <dgm:pt modelId="{472CF012-3782-4361-87C9-4578CC043AF4}" type="sibTrans" cxnId="{C8C40E9C-E48D-462C-8476-AF729062E983}">
      <dgm:prSet/>
      <dgm:spPr/>
      <dgm:t>
        <a:bodyPr/>
        <a:lstStyle/>
        <a:p>
          <a:endParaRPr lang="de-DE"/>
        </a:p>
      </dgm:t>
    </dgm:pt>
    <dgm:pt modelId="{7A46809D-3A00-4180-8C36-7A371554C61E}">
      <dgm:prSet/>
      <dgm:spPr/>
      <dgm:t>
        <a:bodyPr/>
        <a:lstStyle/>
        <a:p>
          <a:r>
            <a:rPr lang="de-DE" dirty="0" err="1"/>
            <a:t>How</a:t>
          </a:r>
          <a:r>
            <a:rPr lang="de-DE" dirty="0"/>
            <a:t>?</a:t>
          </a:r>
        </a:p>
      </dgm:t>
    </dgm:pt>
    <dgm:pt modelId="{7083FB61-2A26-4388-81FE-FFA69590E0A3}" type="parTrans" cxnId="{1375C961-825F-4E51-80B6-E9DAFBC25532}">
      <dgm:prSet/>
      <dgm:spPr/>
      <dgm:t>
        <a:bodyPr/>
        <a:lstStyle/>
        <a:p>
          <a:endParaRPr lang="de-DE"/>
        </a:p>
      </dgm:t>
    </dgm:pt>
    <dgm:pt modelId="{F036180D-6624-4F41-9077-B7E41A434944}" type="sibTrans" cxnId="{1375C961-825F-4E51-80B6-E9DAFBC25532}">
      <dgm:prSet/>
      <dgm:spPr/>
      <dgm:t>
        <a:bodyPr/>
        <a:lstStyle/>
        <a:p>
          <a:endParaRPr lang="de-DE"/>
        </a:p>
      </dgm:t>
    </dgm:pt>
    <dgm:pt modelId="{5C7BC7AF-EE8D-42B0-AC0B-842BC109BE9C}">
      <dgm:prSet/>
      <dgm:spPr/>
      <dgm:t>
        <a:bodyPr/>
        <a:lstStyle/>
        <a:p>
          <a:r>
            <a:rPr lang="de-DE" dirty="0" err="1"/>
            <a:t>Where</a:t>
          </a:r>
          <a:r>
            <a:rPr lang="de-DE" dirty="0"/>
            <a:t>?</a:t>
          </a:r>
        </a:p>
      </dgm:t>
    </dgm:pt>
    <dgm:pt modelId="{BCF34A45-96B0-4AC9-BF0E-F84DBBB6CE17}" type="parTrans" cxnId="{1A200C70-02D1-4C6A-A202-64A569D9EB1D}">
      <dgm:prSet/>
      <dgm:spPr/>
      <dgm:t>
        <a:bodyPr/>
        <a:lstStyle/>
        <a:p>
          <a:endParaRPr lang="de-DE"/>
        </a:p>
      </dgm:t>
    </dgm:pt>
    <dgm:pt modelId="{C92973B2-B91F-4387-8CB3-09C576E56EF3}" type="sibTrans" cxnId="{1A200C70-02D1-4C6A-A202-64A569D9EB1D}">
      <dgm:prSet/>
      <dgm:spPr/>
      <dgm:t>
        <a:bodyPr/>
        <a:lstStyle/>
        <a:p>
          <a:endParaRPr lang="de-DE"/>
        </a:p>
      </dgm:t>
    </dgm:pt>
    <dgm:pt modelId="{9BA9EA01-D155-45CC-9ED1-C0D450C720E8}">
      <dgm:prSet/>
      <dgm:spPr/>
      <dgm:t>
        <a:bodyPr/>
        <a:lstStyle/>
        <a:p>
          <a:r>
            <a:rPr lang="de-DE" dirty="0"/>
            <a:t>Erasmus?</a:t>
          </a:r>
        </a:p>
      </dgm:t>
    </dgm:pt>
    <dgm:pt modelId="{213FC6A1-1EB9-4FEF-96AF-9DC67B155953}" type="parTrans" cxnId="{68E46577-FC65-488F-A79B-75447175B0FB}">
      <dgm:prSet/>
      <dgm:spPr/>
      <dgm:t>
        <a:bodyPr/>
        <a:lstStyle/>
        <a:p>
          <a:endParaRPr lang="de-DE"/>
        </a:p>
      </dgm:t>
    </dgm:pt>
    <dgm:pt modelId="{0051E18C-6161-4B08-8231-26C5CB16A959}" type="sibTrans" cxnId="{68E46577-FC65-488F-A79B-75447175B0FB}">
      <dgm:prSet/>
      <dgm:spPr/>
      <dgm:t>
        <a:bodyPr/>
        <a:lstStyle/>
        <a:p>
          <a:endParaRPr lang="de-DE"/>
        </a:p>
      </dgm:t>
    </dgm:pt>
    <dgm:pt modelId="{B75088ED-4FCC-4463-824F-5CCAB6E06A3B}" type="pres">
      <dgm:prSet presAssocID="{7B78097D-F8D0-40F1-AF56-4AD3715652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40ABDB5-9DE3-43C9-ABF1-BFD912D28A81}" type="pres">
      <dgm:prSet presAssocID="{BE0BF2DE-0E59-42D0-A193-6F47EDAEC612}" presName="composite" presStyleCnt="0"/>
      <dgm:spPr/>
      <dgm:t>
        <a:bodyPr/>
        <a:lstStyle/>
        <a:p>
          <a:endParaRPr lang="de-DE"/>
        </a:p>
      </dgm:t>
    </dgm:pt>
    <dgm:pt modelId="{3B075392-026F-42E0-901F-62464E2E115A}" type="pres">
      <dgm:prSet presAssocID="{BE0BF2DE-0E59-42D0-A193-6F47EDAEC612}" presName="parTx" presStyleLbl="alignNode1" presStyleIdx="0" presStyleCnt="3" custLinFactNeighborX="-103" custLinFactNeighborY="-5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27EB4B-7A80-4854-A53A-AE2461E36BAB}" type="pres">
      <dgm:prSet presAssocID="{BE0BF2DE-0E59-42D0-A193-6F47EDAEC61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5FE426-2A01-405C-94CA-0EEAB8FBC1C9}" type="pres">
      <dgm:prSet presAssocID="{9A4C3D48-255A-48CE-8A7D-C17FF808B427}" presName="space" presStyleCnt="0"/>
      <dgm:spPr/>
      <dgm:t>
        <a:bodyPr/>
        <a:lstStyle/>
        <a:p>
          <a:endParaRPr lang="de-DE"/>
        </a:p>
      </dgm:t>
    </dgm:pt>
    <dgm:pt modelId="{E9AC7FE6-939A-471D-AC75-7A7129A2BA1D}" type="pres">
      <dgm:prSet presAssocID="{A01C37DA-B716-4524-ACA7-F1ED79CB73F5}" presName="composite" presStyleCnt="0"/>
      <dgm:spPr/>
      <dgm:t>
        <a:bodyPr/>
        <a:lstStyle/>
        <a:p>
          <a:endParaRPr lang="de-DE"/>
        </a:p>
      </dgm:t>
    </dgm:pt>
    <dgm:pt modelId="{E3DD7A0D-05D6-4091-9158-24D9648B1FD1}" type="pres">
      <dgm:prSet presAssocID="{A01C37DA-B716-4524-ACA7-F1ED79CB73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274380-07AE-4C99-9D50-9E523584C519}" type="pres">
      <dgm:prSet presAssocID="{A01C37DA-B716-4524-ACA7-F1ED79CB73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C78D6D-BC80-4C14-91F5-0424435B0B6A}" type="pres">
      <dgm:prSet presAssocID="{80A524D7-E827-4FAD-8B7D-6D3F88AF5475}" presName="space" presStyleCnt="0"/>
      <dgm:spPr/>
      <dgm:t>
        <a:bodyPr/>
        <a:lstStyle/>
        <a:p>
          <a:endParaRPr lang="de-DE"/>
        </a:p>
      </dgm:t>
    </dgm:pt>
    <dgm:pt modelId="{4FC52305-019C-414F-8AD8-C83F25B0AFA1}" type="pres">
      <dgm:prSet presAssocID="{8243E116-54F9-43FF-BE3B-47912680FCFF}" presName="composite" presStyleCnt="0"/>
      <dgm:spPr/>
      <dgm:t>
        <a:bodyPr/>
        <a:lstStyle/>
        <a:p>
          <a:endParaRPr lang="de-DE"/>
        </a:p>
      </dgm:t>
    </dgm:pt>
    <dgm:pt modelId="{369651EE-720E-453B-A97E-35BC811BE044}" type="pres">
      <dgm:prSet presAssocID="{8243E116-54F9-43FF-BE3B-47912680FCF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3EF7A3-BA5C-42F1-9FCF-5C86D73B5037}" type="pres">
      <dgm:prSet presAssocID="{8243E116-54F9-43FF-BE3B-47912680FCF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4F7C8E-DCF6-4AEA-A91B-98B4DE38655A}" srcId="{BE0BF2DE-0E59-42D0-A193-6F47EDAEC612}" destId="{D11684F5-B2C3-42D8-AE3B-DB0511684FC9}" srcOrd="0" destOrd="0" parTransId="{B1E8BA42-6ACB-4A5E-9628-0BF902319D54}" sibTransId="{9DA08974-C9FD-4C0B-9B0D-8C007F176BFD}"/>
    <dgm:cxn modelId="{722B4AE9-E460-43C3-9F86-1BFB2DE35CA9}" type="presOf" srcId="{BE0BF2DE-0E59-42D0-A193-6F47EDAEC612}" destId="{3B075392-026F-42E0-901F-62464E2E115A}" srcOrd="0" destOrd="0" presId="urn:microsoft.com/office/officeart/2005/8/layout/hList1"/>
    <dgm:cxn modelId="{072CF342-7F5B-4217-9434-28F3BF304316}" type="presOf" srcId="{3ADC8D66-71E8-4298-8599-10CDC771E03B}" destId="{BA274380-07AE-4C99-9D50-9E523584C519}" srcOrd="0" destOrd="1" presId="urn:microsoft.com/office/officeart/2005/8/layout/hList1"/>
    <dgm:cxn modelId="{4B59A9F3-CF23-4168-987C-4D04EAC6FF37}" type="presOf" srcId="{7A46809D-3A00-4180-8C36-7A371554C61E}" destId="{DE3EF7A3-BA5C-42F1-9FCF-5C86D73B5037}" srcOrd="0" destOrd="0" presId="urn:microsoft.com/office/officeart/2005/8/layout/hList1"/>
    <dgm:cxn modelId="{60ABD8E2-2E4C-4EBC-A0CF-3C6B9F25C61C}" type="presOf" srcId="{D26DDC56-7373-4BD7-A782-8CAA6DDADB70}" destId="{BA274380-07AE-4C99-9D50-9E523584C519}" srcOrd="0" destOrd="3" presId="urn:microsoft.com/office/officeart/2005/8/layout/hList1"/>
    <dgm:cxn modelId="{0A936688-94C4-49F7-BF59-6866CB3E8B3F}" srcId="{A01C37DA-B716-4524-ACA7-F1ED79CB73F5}" destId="{3ADC8D66-71E8-4298-8599-10CDC771E03B}" srcOrd="1" destOrd="0" parTransId="{E61648E5-FE7D-4CEF-B29E-55D6CDAD684F}" sibTransId="{920206A8-B9C4-4DEF-958C-C6E88FE259EE}"/>
    <dgm:cxn modelId="{68E46577-FC65-488F-A79B-75447175B0FB}" srcId="{8243E116-54F9-43FF-BE3B-47912680FCFF}" destId="{9BA9EA01-D155-45CC-9ED1-C0D450C720E8}" srcOrd="2" destOrd="0" parTransId="{213FC6A1-1EB9-4FEF-96AF-9DC67B155953}" sibTransId="{0051E18C-6161-4B08-8231-26C5CB16A959}"/>
    <dgm:cxn modelId="{1F47BCA7-86BA-4EAB-BC9B-E47ECCD6F70F}" type="presOf" srcId="{A01C37DA-B716-4524-ACA7-F1ED79CB73F5}" destId="{E3DD7A0D-05D6-4091-9158-24D9648B1FD1}" srcOrd="0" destOrd="0" presId="urn:microsoft.com/office/officeart/2005/8/layout/hList1"/>
    <dgm:cxn modelId="{42AE02BF-45D8-401C-9104-1C16D9D93467}" type="presOf" srcId="{5AF81986-5540-455D-9015-F1DD5C38C8EA}" destId="{C527EB4B-7A80-4854-A53A-AE2461E36BAB}" srcOrd="0" destOrd="1" presId="urn:microsoft.com/office/officeart/2005/8/layout/hList1"/>
    <dgm:cxn modelId="{255BC58A-4C05-4625-98D7-8190942C4C2B}" srcId="{7B78097D-F8D0-40F1-AF56-4AD37156528A}" destId="{8243E116-54F9-43FF-BE3B-47912680FCFF}" srcOrd="2" destOrd="0" parTransId="{653B3F15-C2D1-4DDB-9A28-0D2BAC378350}" sibTransId="{44A762A1-71C3-44FE-A0FF-A382693AFC31}"/>
    <dgm:cxn modelId="{5F112676-426D-4CFD-BA11-D8180A582161}" type="presOf" srcId="{D351BB92-07DD-452D-B165-DE3B3CF3100C}" destId="{BA274380-07AE-4C99-9D50-9E523584C519}" srcOrd="0" destOrd="2" presId="urn:microsoft.com/office/officeart/2005/8/layout/hList1"/>
    <dgm:cxn modelId="{C8C40E9C-E48D-462C-8476-AF729062E983}" srcId="{A01C37DA-B716-4524-ACA7-F1ED79CB73F5}" destId="{D26DDC56-7373-4BD7-A782-8CAA6DDADB70}" srcOrd="3" destOrd="0" parTransId="{EA59AEF5-2629-45AB-A926-75B854A6233C}" sibTransId="{472CF012-3782-4361-87C9-4578CC043AF4}"/>
    <dgm:cxn modelId="{9AE3BA44-4890-4390-8DE6-049A1184B9C5}" srcId="{A01C37DA-B716-4524-ACA7-F1ED79CB73F5}" destId="{DA15E988-EFBB-463F-9499-40384CCCB321}" srcOrd="0" destOrd="0" parTransId="{9ED8C4A2-1AE0-4533-9CE6-9423F540E96D}" sibTransId="{EF0B82BC-1D14-4999-8DA5-6070395C5267}"/>
    <dgm:cxn modelId="{10436239-F9D8-4EAC-9F4B-D460F3CB34FB}" srcId="{BE0BF2DE-0E59-42D0-A193-6F47EDAEC612}" destId="{5AF81986-5540-455D-9015-F1DD5C38C8EA}" srcOrd="1" destOrd="0" parTransId="{E2317452-BDAD-4B93-949E-6593C7F84BC1}" sibTransId="{877E6600-8DCE-489D-BA31-85044EF7E281}"/>
    <dgm:cxn modelId="{473C19F2-7CDA-43F0-AD32-4FA726A70D12}" type="presOf" srcId="{7B78097D-F8D0-40F1-AF56-4AD37156528A}" destId="{B75088ED-4FCC-4463-824F-5CCAB6E06A3B}" srcOrd="0" destOrd="0" presId="urn:microsoft.com/office/officeart/2005/8/layout/hList1"/>
    <dgm:cxn modelId="{0CA626F6-6466-4176-9CCA-836789A03F36}" srcId="{7B78097D-F8D0-40F1-AF56-4AD37156528A}" destId="{A01C37DA-B716-4524-ACA7-F1ED79CB73F5}" srcOrd="1" destOrd="0" parTransId="{06586C8F-A4C2-4490-865D-8C5C055B1D70}" sibTransId="{80A524D7-E827-4FAD-8B7D-6D3F88AF5475}"/>
    <dgm:cxn modelId="{BD5B3443-CCDA-4B1E-96B2-7562F0C0D151}" srcId="{A01C37DA-B716-4524-ACA7-F1ED79CB73F5}" destId="{D351BB92-07DD-452D-B165-DE3B3CF3100C}" srcOrd="2" destOrd="0" parTransId="{9F9EC64E-6BA5-470A-9231-1DD038F2E057}" sibTransId="{448F6C64-2ECB-4834-A35B-A4A23B4F0DED}"/>
    <dgm:cxn modelId="{0C81AA24-F2FF-4506-A8C8-E5C9CD9F5CBC}" type="presOf" srcId="{9BA9EA01-D155-45CC-9ED1-C0D450C720E8}" destId="{DE3EF7A3-BA5C-42F1-9FCF-5C86D73B5037}" srcOrd="0" destOrd="2" presId="urn:microsoft.com/office/officeart/2005/8/layout/hList1"/>
    <dgm:cxn modelId="{B4F19A18-4600-4083-BC3F-DAD7AF5E573E}" type="presOf" srcId="{D11684F5-B2C3-42D8-AE3B-DB0511684FC9}" destId="{C527EB4B-7A80-4854-A53A-AE2461E36BAB}" srcOrd="0" destOrd="0" presId="urn:microsoft.com/office/officeart/2005/8/layout/hList1"/>
    <dgm:cxn modelId="{63B27AC9-E709-45AA-A41B-AE3048EA880C}" type="presOf" srcId="{DA15E988-EFBB-463F-9499-40384CCCB321}" destId="{BA274380-07AE-4C99-9D50-9E523584C519}" srcOrd="0" destOrd="0" presId="urn:microsoft.com/office/officeart/2005/8/layout/hList1"/>
    <dgm:cxn modelId="{23E82ED9-2CA6-41EB-888A-EC89CB9E8E05}" type="presOf" srcId="{5C7BC7AF-EE8D-42B0-AC0B-842BC109BE9C}" destId="{DE3EF7A3-BA5C-42F1-9FCF-5C86D73B5037}" srcOrd="0" destOrd="1" presId="urn:microsoft.com/office/officeart/2005/8/layout/hList1"/>
    <dgm:cxn modelId="{1375C961-825F-4E51-80B6-E9DAFBC25532}" srcId="{8243E116-54F9-43FF-BE3B-47912680FCFF}" destId="{7A46809D-3A00-4180-8C36-7A371554C61E}" srcOrd="0" destOrd="0" parTransId="{7083FB61-2A26-4388-81FE-FFA69590E0A3}" sibTransId="{F036180D-6624-4F41-9077-B7E41A434944}"/>
    <dgm:cxn modelId="{E1CCBAE0-7B6F-4545-9C6F-00E32DF11902}" type="presOf" srcId="{8243E116-54F9-43FF-BE3B-47912680FCFF}" destId="{369651EE-720E-453B-A97E-35BC811BE044}" srcOrd="0" destOrd="0" presId="urn:microsoft.com/office/officeart/2005/8/layout/hList1"/>
    <dgm:cxn modelId="{1A200C70-02D1-4C6A-A202-64A569D9EB1D}" srcId="{8243E116-54F9-43FF-BE3B-47912680FCFF}" destId="{5C7BC7AF-EE8D-42B0-AC0B-842BC109BE9C}" srcOrd="1" destOrd="0" parTransId="{BCF34A45-96B0-4AC9-BF0E-F84DBBB6CE17}" sibTransId="{C92973B2-B91F-4387-8CB3-09C576E56EF3}"/>
    <dgm:cxn modelId="{3B06E4FA-D0FE-4F54-B13E-79071904793D}" srcId="{7B78097D-F8D0-40F1-AF56-4AD37156528A}" destId="{BE0BF2DE-0E59-42D0-A193-6F47EDAEC612}" srcOrd="0" destOrd="0" parTransId="{C8F222BA-AC8E-4E4B-95BA-E5BD54BF0537}" sibTransId="{9A4C3D48-255A-48CE-8A7D-C17FF808B427}"/>
    <dgm:cxn modelId="{B86C5C8F-0106-48E3-BD23-E436CA811414}" type="presParOf" srcId="{B75088ED-4FCC-4463-824F-5CCAB6E06A3B}" destId="{340ABDB5-9DE3-43C9-ABF1-BFD912D28A81}" srcOrd="0" destOrd="0" presId="urn:microsoft.com/office/officeart/2005/8/layout/hList1"/>
    <dgm:cxn modelId="{FF842BAE-5CE5-4D3F-B65A-2C1B4D746B25}" type="presParOf" srcId="{340ABDB5-9DE3-43C9-ABF1-BFD912D28A81}" destId="{3B075392-026F-42E0-901F-62464E2E115A}" srcOrd="0" destOrd="0" presId="urn:microsoft.com/office/officeart/2005/8/layout/hList1"/>
    <dgm:cxn modelId="{C995E310-EECD-4B23-827A-C7B119AE3955}" type="presParOf" srcId="{340ABDB5-9DE3-43C9-ABF1-BFD912D28A81}" destId="{C527EB4B-7A80-4854-A53A-AE2461E36BAB}" srcOrd="1" destOrd="0" presId="urn:microsoft.com/office/officeart/2005/8/layout/hList1"/>
    <dgm:cxn modelId="{0D853465-4493-47A9-913D-E99BCCA208CA}" type="presParOf" srcId="{B75088ED-4FCC-4463-824F-5CCAB6E06A3B}" destId="{D35FE426-2A01-405C-94CA-0EEAB8FBC1C9}" srcOrd="1" destOrd="0" presId="urn:microsoft.com/office/officeart/2005/8/layout/hList1"/>
    <dgm:cxn modelId="{AF872B18-E82B-4DB8-957F-BB909ABCF436}" type="presParOf" srcId="{B75088ED-4FCC-4463-824F-5CCAB6E06A3B}" destId="{E9AC7FE6-939A-471D-AC75-7A7129A2BA1D}" srcOrd="2" destOrd="0" presId="urn:microsoft.com/office/officeart/2005/8/layout/hList1"/>
    <dgm:cxn modelId="{1D0B132F-7039-4C6A-AAB5-876977CCFA70}" type="presParOf" srcId="{E9AC7FE6-939A-471D-AC75-7A7129A2BA1D}" destId="{E3DD7A0D-05D6-4091-9158-24D9648B1FD1}" srcOrd="0" destOrd="0" presId="urn:microsoft.com/office/officeart/2005/8/layout/hList1"/>
    <dgm:cxn modelId="{817E510E-A8DF-4944-91D1-F56780203A08}" type="presParOf" srcId="{E9AC7FE6-939A-471D-AC75-7A7129A2BA1D}" destId="{BA274380-07AE-4C99-9D50-9E523584C519}" srcOrd="1" destOrd="0" presId="urn:microsoft.com/office/officeart/2005/8/layout/hList1"/>
    <dgm:cxn modelId="{A721A496-5A6E-4D8B-8A0B-B50EB4F8D680}" type="presParOf" srcId="{B75088ED-4FCC-4463-824F-5CCAB6E06A3B}" destId="{CCC78D6D-BC80-4C14-91F5-0424435B0B6A}" srcOrd="3" destOrd="0" presId="urn:microsoft.com/office/officeart/2005/8/layout/hList1"/>
    <dgm:cxn modelId="{D0D69774-E826-428D-B0C0-9E7767B48CE1}" type="presParOf" srcId="{B75088ED-4FCC-4463-824F-5CCAB6E06A3B}" destId="{4FC52305-019C-414F-8AD8-C83F25B0AFA1}" srcOrd="4" destOrd="0" presId="urn:microsoft.com/office/officeart/2005/8/layout/hList1"/>
    <dgm:cxn modelId="{912171F5-8490-41EA-9FFF-465F2BE66F4A}" type="presParOf" srcId="{4FC52305-019C-414F-8AD8-C83F25B0AFA1}" destId="{369651EE-720E-453B-A97E-35BC811BE044}" srcOrd="0" destOrd="0" presId="urn:microsoft.com/office/officeart/2005/8/layout/hList1"/>
    <dgm:cxn modelId="{CBC5977C-D08F-48C2-BC93-ADA2736C3DE9}" type="presParOf" srcId="{4FC52305-019C-414F-8AD8-C83F25B0AFA1}" destId="{DE3EF7A3-BA5C-42F1-9FCF-5C86D73B50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3685A-DAFA-1D47-8AC0-C83D2442CBB1}" type="doc">
      <dgm:prSet loTypeId="urn:microsoft.com/office/officeart/2005/8/layout/vList3" loCatId="list" qsTypeId="urn:microsoft.com/office/officeart/2005/8/quickstyle/simple5" qsCatId="simple" csTypeId="urn:microsoft.com/office/officeart/2005/8/colors/accent2_3" csCatId="accent2" phldr="1"/>
      <dgm:spPr/>
    </dgm:pt>
    <dgm:pt modelId="{0817BFB4-BCB4-864D-A989-BB6C734A7CE6}">
      <dgm:prSet phldrT="[Text]"/>
      <dgm:spPr/>
      <dgm:t>
        <a:bodyPr/>
        <a:lstStyle/>
        <a:p>
          <a:r>
            <a:rPr lang="de-DE" dirty="0" smtClean="0"/>
            <a:t>EVS</a:t>
          </a:r>
          <a:endParaRPr lang="de-DE" dirty="0"/>
        </a:p>
      </dgm:t>
    </dgm:pt>
    <dgm:pt modelId="{DEAAB9F5-2222-D941-ADD2-501109850F72}" type="parTrans" cxnId="{81AD0507-1662-E84B-9F50-D39266A7006E}">
      <dgm:prSet/>
      <dgm:spPr/>
      <dgm:t>
        <a:bodyPr/>
        <a:lstStyle/>
        <a:p>
          <a:endParaRPr lang="de-DE"/>
        </a:p>
      </dgm:t>
    </dgm:pt>
    <dgm:pt modelId="{3F1D77B7-AC8F-2F4B-A7E7-B142644A5C93}" type="sibTrans" cxnId="{81AD0507-1662-E84B-9F50-D39266A7006E}">
      <dgm:prSet/>
      <dgm:spPr/>
      <dgm:t>
        <a:bodyPr/>
        <a:lstStyle/>
        <a:p>
          <a:endParaRPr lang="de-DE"/>
        </a:p>
      </dgm:t>
    </dgm:pt>
    <dgm:pt modelId="{950D85EB-A8F6-A242-921F-F43C525240A1}">
      <dgm:prSet phldrT="[Text]"/>
      <dgm:spPr/>
      <dgm:t>
        <a:bodyPr/>
        <a:lstStyle/>
        <a:p>
          <a:r>
            <a:rPr lang="de-DE" dirty="0" smtClean="0"/>
            <a:t>Kulturweit &amp; </a:t>
          </a:r>
          <a:r>
            <a:rPr lang="de-DE" dirty="0" err="1" smtClean="0"/>
            <a:t>Weltwärts</a:t>
          </a:r>
          <a:endParaRPr lang="de-DE" dirty="0"/>
        </a:p>
      </dgm:t>
    </dgm:pt>
    <dgm:pt modelId="{A8080ACD-115A-CF4B-B473-1789F16073B9}" type="parTrans" cxnId="{AF0129D6-C344-7D4B-BF4E-66595BD39A0E}">
      <dgm:prSet/>
      <dgm:spPr/>
      <dgm:t>
        <a:bodyPr/>
        <a:lstStyle/>
        <a:p>
          <a:endParaRPr lang="de-DE"/>
        </a:p>
      </dgm:t>
    </dgm:pt>
    <dgm:pt modelId="{25282E70-09C0-F447-BBC3-1EA79D934CD7}" type="sibTrans" cxnId="{AF0129D6-C344-7D4B-BF4E-66595BD39A0E}">
      <dgm:prSet/>
      <dgm:spPr/>
      <dgm:t>
        <a:bodyPr/>
        <a:lstStyle/>
        <a:p>
          <a:endParaRPr lang="de-DE"/>
        </a:p>
      </dgm:t>
    </dgm:pt>
    <dgm:pt modelId="{982D9CC3-645C-2B4E-83B0-1DEA62666E54}" type="pres">
      <dgm:prSet presAssocID="{5713685A-DAFA-1D47-8AC0-C83D2442CBB1}" presName="linearFlow" presStyleCnt="0">
        <dgm:presLayoutVars>
          <dgm:dir/>
          <dgm:resizeHandles val="exact"/>
        </dgm:presLayoutVars>
      </dgm:prSet>
      <dgm:spPr/>
    </dgm:pt>
    <dgm:pt modelId="{6D99D07A-19D3-6242-B3C1-C85E4EADF708}" type="pres">
      <dgm:prSet presAssocID="{0817BFB4-BCB4-864D-A989-BB6C734A7CE6}" presName="composite" presStyleCnt="0"/>
      <dgm:spPr/>
    </dgm:pt>
    <dgm:pt modelId="{496E867B-7113-6F45-966F-D013949D4827}" type="pres">
      <dgm:prSet presAssocID="{0817BFB4-BCB4-864D-A989-BB6C734A7CE6}" presName="imgShp" presStyleLbl="fgImgPlace1" presStyleIdx="0" presStyleCnt="2" custScaleX="103164" custScaleY="9289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48DCAD-ED68-294A-AF1F-A077AED12D67}" type="pres">
      <dgm:prSet presAssocID="{0817BFB4-BCB4-864D-A989-BB6C734A7CE6}" presName="txShp" presStyleLbl="node1" presStyleIdx="0" presStyleCnt="2" custLinFactNeighborX="-1504" custLinFactNeighborY="371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0D6D7B-6D03-4A4E-A95B-CA412B581790}" type="pres">
      <dgm:prSet presAssocID="{3F1D77B7-AC8F-2F4B-A7E7-B142644A5C93}" presName="spacing" presStyleCnt="0"/>
      <dgm:spPr/>
    </dgm:pt>
    <dgm:pt modelId="{F1138BC3-95D5-A948-95AB-FB8F76A555F1}" type="pres">
      <dgm:prSet presAssocID="{950D85EB-A8F6-A242-921F-F43C525240A1}" presName="composite" presStyleCnt="0"/>
      <dgm:spPr/>
    </dgm:pt>
    <dgm:pt modelId="{5726D14B-81E1-D84C-9A5B-BEA31685E7D6}" type="pres">
      <dgm:prSet presAssocID="{950D85EB-A8F6-A242-921F-F43C525240A1}" presName="imgShp" presStyleLbl="fgImgPlace1" presStyleIdx="1" presStyleCnt="2" custLinFactNeighborX="-1158" custLinFactNeighborY="1369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CDFC2D5-3A7D-C94E-8BD3-B8B4DAA98359}" type="pres">
      <dgm:prSet presAssocID="{950D85EB-A8F6-A242-921F-F43C525240A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4122B6E-7C4B-4846-9AA5-D46D2A166334}" type="presOf" srcId="{5713685A-DAFA-1D47-8AC0-C83D2442CBB1}" destId="{982D9CC3-645C-2B4E-83B0-1DEA62666E54}" srcOrd="0" destOrd="0" presId="urn:microsoft.com/office/officeart/2005/8/layout/vList3"/>
    <dgm:cxn modelId="{5D37DF1F-8A2C-0649-BFFA-5827458AEF9E}" type="presOf" srcId="{950D85EB-A8F6-A242-921F-F43C525240A1}" destId="{4CDFC2D5-3A7D-C94E-8BD3-B8B4DAA98359}" srcOrd="0" destOrd="0" presId="urn:microsoft.com/office/officeart/2005/8/layout/vList3"/>
    <dgm:cxn modelId="{3BB0AD6E-E93C-8A46-A398-1C9EE1BF81BD}" type="presOf" srcId="{0817BFB4-BCB4-864D-A989-BB6C734A7CE6}" destId="{F548DCAD-ED68-294A-AF1F-A077AED12D67}" srcOrd="0" destOrd="0" presId="urn:microsoft.com/office/officeart/2005/8/layout/vList3"/>
    <dgm:cxn modelId="{81AD0507-1662-E84B-9F50-D39266A7006E}" srcId="{5713685A-DAFA-1D47-8AC0-C83D2442CBB1}" destId="{0817BFB4-BCB4-864D-A989-BB6C734A7CE6}" srcOrd="0" destOrd="0" parTransId="{DEAAB9F5-2222-D941-ADD2-501109850F72}" sibTransId="{3F1D77B7-AC8F-2F4B-A7E7-B142644A5C93}"/>
    <dgm:cxn modelId="{AF0129D6-C344-7D4B-BF4E-66595BD39A0E}" srcId="{5713685A-DAFA-1D47-8AC0-C83D2442CBB1}" destId="{950D85EB-A8F6-A242-921F-F43C525240A1}" srcOrd="1" destOrd="0" parTransId="{A8080ACD-115A-CF4B-B473-1789F16073B9}" sibTransId="{25282E70-09C0-F447-BBC3-1EA79D934CD7}"/>
    <dgm:cxn modelId="{6EC42B4E-C24F-3C4E-962E-BB308B8FCC95}" type="presParOf" srcId="{982D9CC3-645C-2B4E-83B0-1DEA62666E54}" destId="{6D99D07A-19D3-6242-B3C1-C85E4EADF708}" srcOrd="0" destOrd="0" presId="urn:microsoft.com/office/officeart/2005/8/layout/vList3"/>
    <dgm:cxn modelId="{6484BC1E-F7DF-B144-B839-088E760EFE48}" type="presParOf" srcId="{6D99D07A-19D3-6242-B3C1-C85E4EADF708}" destId="{496E867B-7113-6F45-966F-D013949D4827}" srcOrd="0" destOrd="0" presId="urn:microsoft.com/office/officeart/2005/8/layout/vList3"/>
    <dgm:cxn modelId="{3BEA411F-3880-BD43-ABA6-B1493EE71AB9}" type="presParOf" srcId="{6D99D07A-19D3-6242-B3C1-C85E4EADF708}" destId="{F548DCAD-ED68-294A-AF1F-A077AED12D67}" srcOrd="1" destOrd="0" presId="urn:microsoft.com/office/officeart/2005/8/layout/vList3"/>
    <dgm:cxn modelId="{DF81C257-4721-EA42-91BB-09389328D4D4}" type="presParOf" srcId="{982D9CC3-645C-2B4E-83B0-1DEA62666E54}" destId="{990D6D7B-6D03-4A4E-A95B-CA412B581790}" srcOrd="1" destOrd="0" presId="urn:microsoft.com/office/officeart/2005/8/layout/vList3"/>
    <dgm:cxn modelId="{C5216FFD-1596-BB4B-AEDB-36F447286475}" type="presParOf" srcId="{982D9CC3-645C-2B4E-83B0-1DEA62666E54}" destId="{F1138BC3-95D5-A948-95AB-FB8F76A555F1}" srcOrd="2" destOrd="0" presId="urn:microsoft.com/office/officeart/2005/8/layout/vList3"/>
    <dgm:cxn modelId="{929EDB78-9E1D-3942-82A6-E2707391AA15}" type="presParOf" srcId="{F1138BC3-95D5-A948-95AB-FB8F76A555F1}" destId="{5726D14B-81E1-D84C-9A5B-BEA31685E7D6}" srcOrd="0" destOrd="0" presId="urn:microsoft.com/office/officeart/2005/8/layout/vList3"/>
    <dgm:cxn modelId="{6EC9A32D-9695-9F41-944B-552D318A7B7B}" type="presParOf" srcId="{F1138BC3-95D5-A948-95AB-FB8F76A555F1}" destId="{4CDFC2D5-3A7D-C94E-8BD3-B8B4DAA983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D673D-6993-7740-B171-6F73CBCD5277}" type="doc">
      <dgm:prSet loTypeId="urn:microsoft.com/office/officeart/2005/8/layout/vList3" loCatId="" qsTypeId="urn:microsoft.com/office/officeart/2005/8/quickstyle/simple4" qsCatId="simple" csTypeId="urn:microsoft.com/office/officeart/2005/8/colors/accent3_3" csCatId="accent3" phldr="1"/>
      <dgm:spPr/>
    </dgm:pt>
    <dgm:pt modelId="{0E7A7D9E-03B4-3F44-A85F-7F0FD0AEB0DA}">
      <dgm:prSet phldrT="[Text]"/>
      <dgm:spPr/>
      <dgm:t>
        <a:bodyPr/>
        <a:lstStyle/>
        <a:p>
          <a:r>
            <a:rPr lang="de-DE" dirty="0" smtClean="0"/>
            <a:t>Work &amp; Travel</a:t>
          </a:r>
          <a:endParaRPr lang="de-DE" dirty="0"/>
        </a:p>
      </dgm:t>
    </dgm:pt>
    <dgm:pt modelId="{34D76159-EAAC-5448-9EF0-511B0EB933EF}" type="parTrans" cxnId="{A07BAA24-E4D5-4A4D-A601-C11CFBCE3D69}">
      <dgm:prSet/>
      <dgm:spPr/>
      <dgm:t>
        <a:bodyPr/>
        <a:lstStyle/>
        <a:p>
          <a:endParaRPr lang="de-DE"/>
        </a:p>
      </dgm:t>
    </dgm:pt>
    <dgm:pt modelId="{01679B59-B10F-0C45-9E90-02D3C18A3E06}" type="sibTrans" cxnId="{A07BAA24-E4D5-4A4D-A601-C11CFBCE3D69}">
      <dgm:prSet/>
      <dgm:spPr/>
      <dgm:t>
        <a:bodyPr/>
        <a:lstStyle/>
        <a:p>
          <a:endParaRPr lang="de-DE"/>
        </a:p>
      </dgm:t>
    </dgm:pt>
    <dgm:pt modelId="{AA681CA9-323F-7742-8E21-DDD984155447}">
      <dgm:prSet phldrT="[Text]"/>
      <dgm:spPr/>
      <dgm:t>
        <a:bodyPr/>
        <a:lstStyle/>
        <a:p>
          <a:r>
            <a:rPr lang="de-DE" dirty="0" err="1" smtClean="0"/>
            <a:t>Workcamps</a:t>
          </a:r>
          <a:endParaRPr lang="de-DE" dirty="0"/>
        </a:p>
      </dgm:t>
    </dgm:pt>
    <dgm:pt modelId="{3D03B1EE-5EAA-BA4F-96AA-7DECFEF6F9A9}" type="parTrans" cxnId="{A0B99EF3-9459-7341-B77B-AB2B07A22BE6}">
      <dgm:prSet/>
      <dgm:spPr/>
      <dgm:t>
        <a:bodyPr/>
        <a:lstStyle/>
        <a:p>
          <a:endParaRPr lang="de-DE"/>
        </a:p>
      </dgm:t>
    </dgm:pt>
    <dgm:pt modelId="{D63D923E-0DE8-8849-BC78-ADE42E57101C}" type="sibTrans" cxnId="{A0B99EF3-9459-7341-B77B-AB2B07A22BE6}">
      <dgm:prSet/>
      <dgm:spPr/>
      <dgm:t>
        <a:bodyPr/>
        <a:lstStyle/>
        <a:p>
          <a:endParaRPr lang="de-DE"/>
        </a:p>
      </dgm:t>
    </dgm:pt>
    <dgm:pt modelId="{CC6C685D-8F45-0E44-BEE4-CFD3B11727A3}">
      <dgm:prSet phldrT="[Text]"/>
      <dgm:spPr/>
      <dgm:t>
        <a:bodyPr/>
        <a:lstStyle/>
        <a:p>
          <a:r>
            <a:rPr lang="de-DE" dirty="0" smtClean="0"/>
            <a:t>Au Pair</a:t>
          </a:r>
          <a:endParaRPr lang="de-DE" dirty="0"/>
        </a:p>
      </dgm:t>
    </dgm:pt>
    <dgm:pt modelId="{EA69A5DE-2593-364D-8E34-8B878C84DEEC}" type="parTrans" cxnId="{9BB354EE-B16C-044B-B828-53CB67CF576E}">
      <dgm:prSet/>
      <dgm:spPr/>
      <dgm:t>
        <a:bodyPr/>
        <a:lstStyle/>
        <a:p>
          <a:endParaRPr lang="de-DE"/>
        </a:p>
      </dgm:t>
    </dgm:pt>
    <dgm:pt modelId="{5A299331-5343-FD4B-BBEE-194A44CB9F59}" type="sibTrans" cxnId="{9BB354EE-B16C-044B-B828-53CB67CF576E}">
      <dgm:prSet/>
      <dgm:spPr/>
      <dgm:t>
        <a:bodyPr/>
        <a:lstStyle/>
        <a:p>
          <a:endParaRPr lang="de-DE"/>
        </a:p>
      </dgm:t>
    </dgm:pt>
    <dgm:pt modelId="{E6EEE5D0-E7FE-974D-BFA1-367397910D19}">
      <dgm:prSet/>
      <dgm:spPr/>
      <dgm:t>
        <a:bodyPr/>
        <a:lstStyle/>
        <a:p>
          <a:r>
            <a:rPr lang="de-DE" dirty="0" smtClean="0"/>
            <a:t>WWOOF</a:t>
          </a:r>
          <a:endParaRPr lang="de-DE" dirty="0"/>
        </a:p>
      </dgm:t>
    </dgm:pt>
    <dgm:pt modelId="{5849C037-D580-9445-85F9-E5BD5C438E40}" type="parTrans" cxnId="{811DF83B-3690-7F4B-BA69-C0D15CA0DF57}">
      <dgm:prSet/>
      <dgm:spPr/>
      <dgm:t>
        <a:bodyPr/>
        <a:lstStyle/>
        <a:p>
          <a:endParaRPr lang="de-DE"/>
        </a:p>
      </dgm:t>
    </dgm:pt>
    <dgm:pt modelId="{0C1C49E5-B866-E541-883C-FE8923B37FDC}" type="sibTrans" cxnId="{811DF83B-3690-7F4B-BA69-C0D15CA0DF57}">
      <dgm:prSet/>
      <dgm:spPr/>
      <dgm:t>
        <a:bodyPr/>
        <a:lstStyle/>
        <a:p>
          <a:endParaRPr lang="de-DE"/>
        </a:p>
      </dgm:t>
    </dgm:pt>
    <dgm:pt modelId="{CF1BF399-1580-C84C-B072-3F1D7CC67806}" type="pres">
      <dgm:prSet presAssocID="{02CD673D-6993-7740-B171-6F73CBCD5277}" presName="linearFlow" presStyleCnt="0">
        <dgm:presLayoutVars>
          <dgm:dir/>
          <dgm:resizeHandles val="exact"/>
        </dgm:presLayoutVars>
      </dgm:prSet>
      <dgm:spPr/>
    </dgm:pt>
    <dgm:pt modelId="{59DC5495-374F-F047-9FEC-2C87A2EA5B22}" type="pres">
      <dgm:prSet presAssocID="{0E7A7D9E-03B4-3F44-A85F-7F0FD0AEB0DA}" presName="composite" presStyleCnt="0"/>
      <dgm:spPr/>
    </dgm:pt>
    <dgm:pt modelId="{877683F3-60DE-0E43-B0F9-E1784430161C}" type="pres">
      <dgm:prSet presAssocID="{0E7A7D9E-03B4-3F44-A85F-7F0FD0AEB0DA}" presName="imgShp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A097630-FA51-2247-90F4-4E1353959934}" type="pres">
      <dgm:prSet presAssocID="{0E7A7D9E-03B4-3F44-A85F-7F0FD0AEB0D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343B91-1EAD-2648-8D5B-830FCFB57E35}" type="pres">
      <dgm:prSet presAssocID="{01679B59-B10F-0C45-9E90-02D3C18A3E06}" presName="spacing" presStyleCnt="0"/>
      <dgm:spPr/>
    </dgm:pt>
    <dgm:pt modelId="{A6596461-8086-9744-B7B6-5197C369046C}" type="pres">
      <dgm:prSet presAssocID="{AA681CA9-323F-7742-8E21-DDD984155447}" presName="composite" presStyleCnt="0"/>
      <dgm:spPr/>
    </dgm:pt>
    <dgm:pt modelId="{2B97C9AD-1064-0548-B05B-0D7E08DAB762}" type="pres">
      <dgm:prSet presAssocID="{AA681CA9-323F-7742-8E21-DDD984155447}" presName="imgShp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4DC1E7A-20F3-4D45-8BCC-75A90450B80D}" type="pres">
      <dgm:prSet presAssocID="{AA681CA9-323F-7742-8E21-DDD98415544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ACCC04-47A4-7D47-8A45-E5010F21E905}" type="pres">
      <dgm:prSet presAssocID="{D63D923E-0DE8-8849-BC78-ADE42E57101C}" presName="spacing" presStyleCnt="0"/>
      <dgm:spPr/>
    </dgm:pt>
    <dgm:pt modelId="{1D928CF2-973F-B943-A1CA-272F8FC5F631}" type="pres">
      <dgm:prSet presAssocID="{CC6C685D-8F45-0E44-BEE4-CFD3B11727A3}" presName="composite" presStyleCnt="0"/>
      <dgm:spPr/>
    </dgm:pt>
    <dgm:pt modelId="{2094D82B-1C23-1844-BE22-0A84EDC67FDE}" type="pres">
      <dgm:prSet presAssocID="{CC6C685D-8F45-0E44-BEE4-CFD3B11727A3}" presName="imgShp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31DA793-5700-E444-8EED-4A1B67675EFA}" type="pres">
      <dgm:prSet presAssocID="{CC6C685D-8F45-0E44-BEE4-CFD3B11727A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05E558-E569-9144-AD38-0ED21D2D55E6}" type="pres">
      <dgm:prSet presAssocID="{5A299331-5343-FD4B-BBEE-194A44CB9F59}" presName="spacing" presStyleCnt="0"/>
      <dgm:spPr/>
    </dgm:pt>
    <dgm:pt modelId="{9CD4823D-031A-7943-ACA1-5D18BD66F88D}" type="pres">
      <dgm:prSet presAssocID="{E6EEE5D0-E7FE-974D-BFA1-367397910D19}" presName="composite" presStyleCnt="0"/>
      <dgm:spPr/>
    </dgm:pt>
    <dgm:pt modelId="{D4783DB5-CCA0-7B4C-94FB-DCC83E0A3CF0}" type="pres">
      <dgm:prSet presAssocID="{E6EEE5D0-E7FE-974D-BFA1-367397910D19}" presName="imgShp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F6A0BD9-B4EF-C846-B8E0-F45CA02009BF}" type="pres">
      <dgm:prSet presAssocID="{E6EEE5D0-E7FE-974D-BFA1-367397910D1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14BA14B-E00B-744E-A7BE-82C42A662698}" type="presOf" srcId="{E6EEE5D0-E7FE-974D-BFA1-367397910D19}" destId="{7F6A0BD9-B4EF-C846-B8E0-F45CA02009BF}" srcOrd="0" destOrd="0" presId="urn:microsoft.com/office/officeart/2005/8/layout/vList3"/>
    <dgm:cxn modelId="{DF57C783-AA8F-0D47-BE26-74C7435C31E2}" type="presOf" srcId="{CC6C685D-8F45-0E44-BEE4-CFD3B11727A3}" destId="{231DA793-5700-E444-8EED-4A1B67675EFA}" srcOrd="0" destOrd="0" presId="urn:microsoft.com/office/officeart/2005/8/layout/vList3"/>
    <dgm:cxn modelId="{9BB354EE-B16C-044B-B828-53CB67CF576E}" srcId="{02CD673D-6993-7740-B171-6F73CBCD5277}" destId="{CC6C685D-8F45-0E44-BEE4-CFD3B11727A3}" srcOrd="2" destOrd="0" parTransId="{EA69A5DE-2593-364D-8E34-8B878C84DEEC}" sibTransId="{5A299331-5343-FD4B-BBEE-194A44CB9F59}"/>
    <dgm:cxn modelId="{811DF83B-3690-7F4B-BA69-C0D15CA0DF57}" srcId="{02CD673D-6993-7740-B171-6F73CBCD5277}" destId="{E6EEE5D0-E7FE-974D-BFA1-367397910D19}" srcOrd="3" destOrd="0" parTransId="{5849C037-D580-9445-85F9-E5BD5C438E40}" sibTransId="{0C1C49E5-B866-E541-883C-FE8923B37FDC}"/>
    <dgm:cxn modelId="{A07BAA24-E4D5-4A4D-A601-C11CFBCE3D69}" srcId="{02CD673D-6993-7740-B171-6F73CBCD5277}" destId="{0E7A7D9E-03B4-3F44-A85F-7F0FD0AEB0DA}" srcOrd="0" destOrd="0" parTransId="{34D76159-EAAC-5448-9EF0-511B0EB933EF}" sibTransId="{01679B59-B10F-0C45-9E90-02D3C18A3E06}"/>
    <dgm:cxn modelId="{A0B99EF3-9459-7341-B77B-AB2B07A22BE6}" srcId="{02CD673D-6993-7740-B171-6F73CBCD5277}" destId="{AA681CA9-323F-7742-8E21-DDD984155447}" srcOrd="1" destOrd="0" parTransId="{3D03B1EE-5EAA-BA4F-96AA-7DECFEF6F9A9}" sibTransId="{D63D923E-0DE8-8849-BC78-ADE42E57101C}"/>
    <dgm:cxn modelId="{3ABE5B05-07B2-D343-9AA7-911D8EA2261D}" type="presOf" srcId="{0E7A7D9E-03B4-3F44-A85F-7F0FD0AEB0DA}" destId="{3A097630-FA51-2247-90F4-4E1353959934}" srcOrd="0" destOrd="0" presId="urn:microsoft.com/office/officeart/2005/8/layout/vList3"/>
    <dgm:cxn modelId="{C8F65A8D-A209-A14C-A86A-478D3925150B}" type="presOf" srcId="{AA681CA9-323F-7742-8E21-DDD984155447}" destId="{D4DC1E7A-20F3-4D45-8BCC-75A90450B80D}" srcOrd="0" destOrd="0" presId="urn:microsoft.com/office/officeart/2005/8/layout/vList3"/>
    <dgm:cxn modelId="{65D9F87F-3809-064D-914B-92A10F30570B}" type="presOf" srcId="{02CD673D-6993-7740-B171-6F73CBCD5277}" destId="{CF1BF399-1580-C84C-B072-3F1D7CC67806}" srcOrd="0" destOrd="0" presId="urn:microsoft.com/office/officeart/2005/8/layout/vList3"/>
    <dgm:cxn modelId="{438B2538-A48F-0742-A826-4B005AE7A6D1}" type="presParOf" srcId="{CF1BF399-1580-C84C-B072-3F1D7CC67806}" destId="{59DC5495-374F-F047-9FEC-2C87A2EA5B22}" srcOrd="0" destOrd="0" presId="urn:microsoft.com/office/officeart/2005/8/layout/vList3"/>
    <dgm:cxn modelId="{3CFF04AD-18EB-734E-BD24-B61261E10E27}" type="presParOf" srcId="{59DC5495-374F-F047-9FEC-2C87A2EA5B22}" destId="{877683F3-60DE-0E43-B0F9-E1784430161C}" srcOrd="0" destOrd="0" presId="urn:microsoft.com/office/officeart/2005/8/layout/vList3"/>
    <dgm:cxn modelId="{2B284ABF-73A9-C44B-B00E-26CCE053D5ED}" type="presParOf" srcId="{59DC5495-374F-F047-9FEC-2C87A2EA5B22}" destId="{3A097630-FA51-2247-90F4-4E1353959934}" srcOrd="1" destOrd="0" presId="urn:microsoft.com/office/officeart/2005/8/layout/vList3"/>
    <dgm:cxn modelId="{92758513-5C8C-A349-AD78-356895EA7A63}" type="presParOf" srcId="{CF1BF399-1580-C84C-B072-3F1D7CC67806}" destId="{CB343B91-1EAD-2648-8D5B-830FCFB57E35}" srcOrd="1" destOrd="0" presId="urn:microsoft.com/office/officeart/2005/8/layout/vList3"/>
    <dgm:cxn modelId="{8A1B639E-3CD4-7A40-A738-A613B2E14331}" type="presParOf" srcId="{CF1BF399-1580-C84C-B072-3F1D7CC67806}" destId="{A6596461-8086-9744-B7B6-5197C369046C}" srcOrd="2" destOrd="0" presId="urn:microsoft.com/office/officeart/2005/8/layout/vList3"/>
    <dgm:cxn modelId="{F17BE85C-FC35-7E4E-8973-1C2DF470B236}" type="presParOf" srcId="{A6596461-8086-9744-B7B6-5197C369046C}" destId="{2B97C9AD-1064-0548-B05B-0D7E08DAB762}" srcOrd="0" destOrd="0" presId="urn:microsoft.com/office/officeart/2005/8/layout/vList3"/>
    <dgm:cxn modelId="{00DAD585-EBD9-A94B-9814-004037B348AC}" type="presParOf" srcId="{A6596461-8086-9744-B7B6-5197C369046C}" destId="{D4DC1E7A-20F3-4D45-8BCC-75A90450B80D}" srcOrd="1" destOrd="0" presId="urn:microsoft.com/office/officeart/2005/8/layout/vList3"/>
    <dgm:cxn modelId="{04924936-C328-A84F-89E1-735C98135387}" type="presParOf" srcId="{CF1BF399-1580-C84C-B072-3F1D7CC67806}" destId="{78ACCC04-47A4-7D47-8A45-E5010F21E905}" srcOrd="3" destOrd="0" presId="urn:microsoft.com/office/officeart/2005/8/layout/vList3"/>
    <dgm:cxn modelId="{0082A91B-3235-8244-94FF-99CFE57FE08C}" type="presParOf" srcId="{CF1BF399-1580-C84C-B072-3F1D7CC67806}" destId="{1D928CF2-973F-B943-A1CA-272F8FC5F631}" srcOrd="4" destOrd="0" presId="urn:microsoft.com/office/officeart/2005/8/layout/vList3"/>
    <dgm:cxn modelId="{56EF3E39-F9DA-3C4C-B2E9-0EAEF2B4566E}" type="presParOf" srcId="{1D928CF2-973F-B943-A1CA-272F8FC5F631}" destId="{2094D82B-1C23-1844-BE22-0A84EDC67FDE}" srcOrd="0" destOrd="0" presId="urn:microsoft.com/office/officeart/2005/8/layout/vList3"/>
    <dgm:cxn modelId="{A77A9195-442C-844A-9C5C-65E316E3B222}" type="presParOf" srcId="{1D928CF2-973F-B943-A1CA-272F8FC5F631}" destId="{231DA793-5700-E444-8EED-4A1B67675EFA}" srcOrd="1" destOrd="0" presId="urn:microsoft.com/office/officeart/2005/8/layout/vList3"/>
    <dgm:cxn modelId="{9F80E7FD-430D-6A43-9066-8712443C01B7}" type="presParOf" srcId="{CF1BF399-1580-C84C-B072-3F1D7CC67806}" destId="{0D05E558-E569-9144-AD38-0ED21D2D55E6}" srcOrd="5" destOrd="0" presId="urn:microsoft.com/office/officeart/2005/8/layout/vList3"/>
    <dgm:cxn modelId="{17775FFC-0C71-3E48-8921-4ED66D7A2981}" type="presParOf" srcId="{CF1BF399-1580-C84C-B072-3F1D7CC67806}" destId="{9CD4823D-031A-7943-ACA1-5D18BD66F88D}" srcOrd="6" destOrd="0" presId="urn:microsoft.com/office/officeart/2005/8/layout/vList3"/>
    <dgm:cxn modelId="{37B6B3BC-79B2-F84B-B3BE-A2209EDC7E6E}" type="presParOf" srcId="{9CD4823D-031A-7943-ACA1-5D18BD66F88D}" destId="{D4783DB5-CCA0-7B4C-94FB-DCC83E0A3CF0}" srcOrd="0" destOrd="0" presId="urn:microsoft.com/office/officeart/2005/8/layout/vList3"/>
    <dgm:cxn modelId="{6919181A-13B9-F042-89FA-3B254D7DC048}" type="presParOf" srcId="{9CD4823D-031A-7943-ACA1-5D18BD66F88D}" destId="{7F6A0BD9-B4EF-C846-B8E0-F45CA02009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6E262-C8A6-994E-A894-D8E1B873E315}" type="doc">
      <dgm:prSet loTypeId="urn:microsoft.com/office/officeart/2005/8/layout/vList3" loCatId="list" qsTypeId="urn:microsoft.com/office/officeart/2005/8/quickstyle/simple5" qsCatId="simple" csTypeId="urn:microsoft.com/office/officeart/2005/8/colors/accent6_2" csCatId="accent6" phldr="1"/>
      <dgm:spPr/>
    </dgm:pt>
    <dgm:pt modelId="{EC1F0266-1C05-C34A-B913-B2B7B6A5E745}">
      <dgm:prSet phldrT="[Text]"/>
      <dgm:spPr/>
      <dgm:t>
        <a:bodyPr/>
        <a:lstStyle/>
        <a:p>
          <a:r>
            <a:rPr lang="de-DE" dirty="0" err="1" smtClean="0"/>
            <a:t>Studying</a:t>
          </a:r>
          <a:endParaRPr lang="de-DE" dirty="0"/>
        </a:p>
      </dgm:t>
    </dgm:pt>
    <dgm:pt modelId="{C06EF9A5-B631-F24F-B483-5C82A3973779}" type="parTrans" cxnId="{354FAF5C-3167-CA49-845D-442EB11AF65B}">
      <dgm:prSet/>
      <dgm:spPr/>
      <dgm:t>
        <a:bodyPr/>
        <a:lstStyle/>
        <a:p>
          <a:endParaRPr lang="de-DE"/>
        </a:p>
      </dgm:t>
    </dgm:pt>
    <dgm:pt modelId="{9A6C6B82-355B-D64B-A29E-E07906D6C946}" type="sibTrans" cxnId="{354FAF5C-3167-CA49-845D-442EB11AF65B}">
      <dgm:prSet/>
      <dgm:spPr/>
      <dgm:t>
        <a:bodyPr/>
        <a:lstStyle/>
        <a:p>
          <a:endParaRPr lang="de-DE"/>
        </a:p>
      </dgm:t>
    </dgm:pt>
    <dgm:pt modelId="{04C1C4AD-5C28-464A-8F8D-5548E36DC5B2}" type="pres">
      <dgm:prSet presAssocID="{E106E262-C8A6-994E-A894-D8E1B873E315}" presName="linearFlow" presStyleCnt="0">
        <dgm:presLayoutVars>
          <dgm:dir/>
          <dgm:resizeHandles val="exact"/>
        </dgm:presLayoutVars>
      </dgm:prSet>
      <dgm:spPr/>
    </dgm:pt>
    <dgm:pt modelId="{B8F43CF2-F4FF-994A-8B75-C8ABDB91EA76}" type="pres">
      <dgm:prSet presAssocID="{EC1F0266-1C05-C34A-B913-B2B7B6A5E745}" presName="composite" presStyleCnt="0"/>
      <dgm:spPr/>
    </dgm:pt>
    <dgm:pt modelId="{8328D873-A21F-5D43-934B-F183FE867D02}" type="pres">
      <dgm:prSet presAssocID="{EC1F0266-1C05-C34A-B913-B2B7B6A5E745}" presName="imgShp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D9C97F-6860-9441-AA0F-B3967311FCD1}" type="pres">
      <dgm:prSet presAssocID="{EC1F0266-1C05-C34A-B913-B2B7B6A5E74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602ED1-54E7-D749-A002-83A19A0C36F2}" type="presOf" srcId="{E106E262-C8A6-994E-A894-D8E1B873E315}" destId="{04C1C4AD-5C28-464A-8F8D-5548E36DC5B2}" srcOrd="0" destOrd="0" presId="urn:microsoft.com/office/officeart/2005/8/layout/vList3"/>
    <dgm:cxn modelId="{44518BA1-D2CE-AC4E-8055-F1A35FD69DC3}" type="presOf" srcId="{EC1F0266-1C05-C34A-B913-B2B7B6A5E745}" destId="{6BD9C97F-6860-9441-AA0F-B3967311FCD1}" srcOrd="0" destOrd="0" presId="urn:microsoft.com/office/officeart/2005/8/layout/vList3"/>
    <dgm:cxn modelId="{354FAF5C-3167-CA49-845D-442EB11AF65B}" srcId="{E106E262-C8A6-994E-A894-D8E1B873E315}" destId="{EC1F0266-1C05-C34A-B913-B2B7B6A5E745}" srcOrd="0" destOrd="0" parTransId="{C06EF9A5-B631-F24F-B483-5C82A3973779}" sibTransId="{9A6C6B82-355B-D64B-A29E-E07906D6C946}"/>
    <dgm:cxn modelId="{E932304B-E55F-5B43-BF6D-6CF2F189D6C8}" type="presParOf" srcId="{04C1C4AD-5C28-464A-8F8D-5548E36DC5B2}" destId="{B8F43CF2-F4FF-994A-8B75-C8ABDB91EA76}" srcOrd="0" destOrd="0" presId="urn:microsoft.com/office/officeart/2005/8/layout/vList3"/>
    <dgm:cxn modelId="{45A1376F-E421-8548-8C9A-47D4CD4A81B2}" type="presParOf" srcId="{B8F43CF2-F4FF-994A-8B75-C8ABDB91EA76}" destId="{8328D873-A21F-5D43-934B-F183FE867D02}" srcOrd="0" destOrd="0" presId="urn:microsoft.com/office/officeart/2005/8/layout/vList3"/>
    <dgm:cxn modelId="{7C263156-D07E-EC46-919F-4F08D62121F8}" type="presParOf" srcId="{B8F43CF2-F4FF-994A-8B75-C8ABDB91EA76}" destId="{6BD9C97F-6860-9441-AA0F-B3967311FC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EDF69-2855-4B7A-98F3-74FA4502DD53}">
      <dsp:nvSpPr>
        <dsp:cNvPr id="0" name=""/>
        <dsp:cNvSpPr/>
      </dsp:nvSpPr>
      <dsp:spPr>
        <a:xfrm>
          <a:off x="2125124" y="0"/>
          <a:ext cx="2692364" cy="2692364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Fun</a:t>
          </a:r>
        </a:p>
      </dsp:txBody>
      <dsp:txXfrm>
        <a:off x="2798215" y="1346182"/>
        <a:ext cx="1346182" cy="1346182"/>
      </dsp:txXfrm>
    </dsp:sp>
    <dsp:sp modelId="{77733348-5F6C-42BD-9825-42E440A21EB8}">
      <dsp:nvSpPr>
        <dsp:cNvPr id="0" name=""/>
        <dsp:cNvSpPr/>
      </dsp:nvSpPr>
      <dsp:spPr>
        <a:xfrm>
          <a:off x="800023" y="2692364"/>
          <a:ext cx="2692364" cy="2692364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/>
        </a:p>
      </dsp:txBody>
      <dsp:txXfrm>
        <a:off x="1473114" y="4038546"/>
        <a:ext cx="1346182" cy="1346182"/>
      </dsp:txXfrm>
    </dsp:sp>
    <dsp:sp modelId="{00F3FEB6-6E6D-4A20-936C-B319E84879BE}">
      <dsp:nvSpPr>
        <dsp:cNvPr id="0" name=""/>
        <dsp:cNvSpPr/>
      </dsp:nvSpPr>
      <dsp:spPr>
        <a:xfrm rot="10800000">
          <a:off x="2136486" y="2653702"/>
          <a:ext cx="2692364" cy="2692364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000" kern="1200" dirty="0">
            <a:latin typeface="+mj-lt"/>
            <a:cs typeface="Abadi MT Condensed Light"/>
          </a:endParaRPr>
        </a:p>
      </dsp:txBody>
      <dsp:txXfrm rot="10800000">
        <a:off x="2809577" y="2653702"/>
        <a:ext cx="1346182" cy="1346182"/>
      </dsp:txXfrm>
    </dsp:sp>
    <dsp:sp modelId="{D35F6575-1C93-49FB-981C-54086279B3A2}">
      <dsp:nvSpPr>
        <dsp:cNvPr id="0" name=""/>
        <dsp:cNvSpPr/>
      </dsp:nvSpPr>
      <dsp:spPr>
        <a:xfrm>
          <a:off x="3492388" y="2692364"/>
          <a:ext cx="2692364" cy="2692364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/>
        </a:p>
      </dsp:txBody>
      <dsp:txXfrm>
        <a:off x="4165479" y="4038546"/>
        <a:ext cx="1346182" cy="1346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75392-026F-42E0-901F-62464E2E115A}">
      <dsp:nvSpPr>
        <dsp:cNvPr id="0" name=""/>
        <dsp:cNvSpPr/>
      </dsp:nvSpPr>
      <dsp:spPr>
        <a:xfrm>
          <a:off x="0" y="711004"/>
          <a:ext cx="2545032" cy="691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Volunteering</a:t>
          </a:r>
          <a:endParaRPr lang="de-DE" sz="2400" kern="1200" dirty="0"/>
        </a:p>
      </dsp:txBody>
      <dsp:txXfrm>
        <a:off x="0" y="711004"/>
        <a:ext cx="2545032" cy="691200"/>
      </dsp:txXfrm>
    </dsp:sp>
    <dsp:sp modelId="{C527EB4B-7A80-4854-A53A-AE2461E36BAB}">
      <dsp:nvSpPr>
        <dsp:cNvPr id="0" name=""/>
        <dsp:cNvSpPr/>
      </dsp:nvSpPr>
      <dsp:spPr>
        <a:xfrm>
          <a:off x="2610" y="1437870"/>
          <a:ext cx="2545032" cy="21699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/>
            <a:t>EVS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/>
            <a:t>German </a:t>
          </a:r>
          <a:r>
            <a:rPr lang="de-DE" sz="2400" kern="1200" dirty="0" err="1"/>
            <a:t>organisations</a:t>
          </a:r>
          <a:r>
            <a:rPr lang="de-DE" sz="2400" kern="1200" dirty="0"/>
            <a:t> </a:t>
          </a:r>
          <a:r>
            <a:rPr lang="de-DE" sz="2400" kern="1200" dirty="0" err="1"/>
            <a:t>like</a:t>
          </a:r>
          <a:r>
            <a:rPr lang="de-DE" sz="2400" kern="1200" dirty="0"/>
            <a:t> </a:t>
          </a:r>
          <a:r>
            <a:rPr lang="de-DE" sz="2400" kern="1200" dirty="0" smtClean="0"/>
            <a:t>“</a:t>
          </a:r>
          <a:r>
            <a:rPr lang="de-DE" sz="2400" kern="1200" dirty="0" err="1" smtClean="0"/>
            <a:t>weltwärts</a:t>
          </a:r>
          <a:r>
            <a:rPr lang="de-DE" sz="2400" kern="1200" dirty="0"/>
            <a:t>“</a:t>
          </a:r>
        </a:p>
      </dsp:txBody>
      <dsp:txXfrm>
        <a:off x="2610" y="1437870"/>
        <a:ext cx="2545032" cy="2169922"/>
      </dsp:txXfrm>
    </dsp:sp>
    <dsp:sp modelId="{E3DD7A0D-05D6-4091-9158-24D9648B1FD1}">
      <dsp:nvSpPr>
        <dsp:cNvPr id="0" name=""/>
        <dsp:cNvSpPr/>
      </dsp:nvSpPr>
      <dsp:spPr>
        <a:xfrm>
          <a:off x="2903947" y="746670"/>
          <a:ext cx="2545032" cy="691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Working</a:t>
          </a:r>
        </a:p>
      </dsp:txBody>
      <dsp:txXfrm>
        <a:off x="2903947" y="746670"/>
        <a:ext cx="2545032" cy="691200"/>
      </dsp:txXfrm>
    </dsp:sp>
    <dsp:sp modelId="{BA274380-07AE-4C99-9D50-9E523584C519}">
      <dsp:nvSpPr>
        <dsp:cNvPr id="0" name=""/>
        <dsp:cNvSpPr/>
      </dsp:nvSpPr>
      <dsp:spPr>
        <a:xfrm>
          <a:off x="2903947" y="1437870"/>
          <a:ext cx="2545032" cy="216992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err="1" smtClean="0"/>
            <a:t>work</a:t>
          </a:r>
          <a:r>
            <a:rPr lang="de-DE" sz="2400" kern="1200" dirty="0" smtClean="0"/>
            <a:t> </a:t>
          </a:r>
          <a:r>
            <a:rPr lang="de-DE" sz="2400" kern="1200" dirty="0"/>
            <a:t>&amp; </a:t>
          </a:r>
          <a:r>
            <a:rPr lang="de-DE" sz="2400" kern="1200" dirty="0" err="1" smtClean="0"/>
            <a:t>travel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err="1" smtClean="0"/>
            <a:t>workcamps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err="1" smtClean="0"/>
            <a:t>aupair</a:t>
          </a:r>
          <a:endParaRPr lang="de-D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err="1" smtClean="0"/>
            <a:t>work</a:t>
          </a:r>
          <a:r>
            <a:rPr lang="de-DE" sz="2400" kern="1200" dirty="0" smtClean="0"/>
            <a:t> </a:t>
          </a:r>
          <a:r>
            <a:rPr lang="de-DE" sz="2400" kern="1200" dirty="0" err="1"/>
            <a:t>experience</a:t>
          </a:r>
          <a:endParaRPr lang="de-DE" sz="2400" kern="1200" dirty="0"/>
        </a:p>
      </dsp:txBody>
      <dsp:txXfrm>
        <a:off x="2903947" y="1437870"/>
        <a:ext cx="2545032" cy="2169922"/>
      </dsp:txXfrm>
    </dsp:sp>
    <dsp:sp modelId="{369651EE-720E-453B-A97E-35BC811BE044}">
      <dsp:nvSpPr>
        <dsp:cNvPr id="0" name=""/>
        <dsp:cNvSpPr/>
      </dsp:nvSpPr>
      <dsp:spPr>
        <a:xfrm>
          <a:off x="5805284" y="746670"/>
          <a:ext cx="2545032" cy="6912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/>
            <a:t>Studying</a:t>
          </a:r>
          <a:endParaRPr lang="de-DE" sz="2400" kern="1200" dirty="0"/>
        </a:p>
      </dsp:txBody>
      <dsp:txXfrm>
        <a:off x="5805284" y="746670"/>
        <a:ext cx="2545032" cy="691200"/>
      </dsp:txXfrm>
    </dsp:sp>
    <dsp:sp modelId="{DE3EF7A3-BA5C-42F1-9FCF-5C86D73B5037}">
      <dsp:nvSpPr>
        <dsp:cNvPr id="0" name=""/>
        <dsp:cNvSpPr/>
      </dsp:nvSpPr>
      <dsp:spPr>
        <a:xfrm>
          <a:off x="5805284" y="1437870"/>
          <a:ext cx="2545032" cy="216992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err="1"/>
            <a:t>How</a:t>
          </a:r>
          <a:r>
            <a:rPr lang="de-DE" sz="2400" kern="1200" dirty="0"/>
            <a:t>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err="1"/>
            <a:t>Where</a:t>
          </a:r>
          <a:r>
            <a:rPr lang="de-DE" sz="2400" kern="1200" dirty="0"/>
            <a:t>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/>
            <a:t>Erasmus?</a:t>
          </a:r>
        </a:p>
      </dsp:txBody>
      <dsp:txXfrm>
        <a:off x="5805284" y="1437870"/>
        <a:ext cx="2545032" cy="2169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8DCAD-ED68-294A-AF1F-A077AED12D67}">
      <dsp:nvSpPr>
        <dsp:cNvPr id="0" name=""/>
        <dsp:cNvSpPr/>
      </dsp:nvSpPr>
      <dsp:spPr>
        <a:xfrm rot="10800000">
          <a:off x="1886959" y="72003"/>
          <a:ext cx="5937779" cy="1863665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1825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200" kern="1200" dirty="0" smtClean="0"/>
            <a:t>EVS</a:t>
          </a:r>
          <a:endParaRPr lang="de-DE" sz="5200" kern="1200" dirty="0"/>
        </a:p>
      </dsp:txBody>
      <dsp:txXfrm rot="10800000">
        <a:off x="2352875" y="72003"/>
        <a:ext cx="5471863" cy="1863665"/>
      </dsp:txXfrm>
    </dsp:sp>
    <dsp:sp modelId="{496E867B-7113-6F45-966F-D013949D4827}">
      <dsp:nvSpPr>
        <dsp:cNvPr id="0" name=""/>
        <dsp:cNvSpPr/>
      </dsp:nvSpPr>
      <dsp:spPr>
        <a:xfrm>
          <a:off x="1014948" y="69003"/>
          <a:ext cx="1922631" cy="173119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DFC2D5-3A7D-C94E-8BD3-B8B4DAA98359}">
      <dsp:nvSpPr>
        <dsp:cNvPr id="0" name=""/>
        <dsp:cNvSpPr/>
      </dsp:nvSpPr>
      <dsp:spPr>
        <a:xfrm rot="10800000">
          <a:off x="1961522" y="2422751"/>
          <a:ext cx="5937779" cy="1863665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-539748"/>
                <a:satOff val="-6361"/>
                <a:lumOff val="3408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539748"/>
                <a:satOff val="-6361"/>
                <a:lumOff val="3408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39748"/>
                <a:satOff val="-6361"/>
                <a:lumOff val="340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1825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200" kern="1200" dirty="0" smtClean="0"/>
            <a:t>Kulturweit &amp; </a:t>
          </a:r>
          <a:r>
            <a:rPr lang="de-DE" sz="5200" kern="1200" dirty="0" err="1" smtClean="0"/>
            <a:t>Weltwärts</a:t>
          </a:r>
          <a:endParaRPr lang="de-DE" sz="5200" kern="1200" dirty="0"/>
        </a:p>
      </dsp:txBody>
      <dsp:txXfrm rot="10800000">
        <a:off x="2427438" y="2422751"/>
        <a:ext cx="5471863" cy="1863665"/>
      </dsp:txXfrm>
    </dsp:sp>
    <dsp:sp modelId="{5726D14B-81E1-D84C-9A5B-BEA31685E7D6}">
      <dsp:nvSpPr>
        <dsp:cNvPr id="0" name=""/>
        <dsp:cNvSpPr/>
      </dsp:nvSpPr>
      <dsp:spPr>
        <a:xfrm>
          <a:off x="1008108" y="2425520"/>
          <a:ext cx="1863665" cy="186366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97630-FA51-2247-90F4-4E1353959934}">
      <dsp:nvSpPr>
        <dsp:cNvPr id="0" name=""/>
        <dsp:cNvSpPr/>
      </dsp:nvSpPr>
      <dsp:spPr>
        <a:xfrm rot="10800000">
          <a:off x="1995259" y="3542"/>
          <a:ext cx="6943371" cy="985460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56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500" kern="1200" dirty="0" smtClean="0"/>
            <a:t>Work &amp; Travel</a:t>
          </a:r>
          <a:endParaRPr lang="de-DE" sz="4500" kern="1200" dirty="0"/>
        </a:p>
      </dsp:txBody>
      <dsp:txXfrm rot="10800000">
        <a:off x="2241624" y="3542"/>
        <a:ext cx="6697006" cy="985460"/>
      </dsp:txXfrm>
    </dsp:sp>
    <dsp:sp modelId="{877683F3-60DE-0E43-B0F9-E1784430161C}">
      <dsp:nvSpPr>
        <dsp:cNvPr id="0" name=""/>
        <dsp:cNvSpPr/>
      </dsp:nvSpPr>
      <dsp:spPr>
        <a:xfrm>
          <a:off x="1502529" y="3542"/>
          <a:ext cx="985460" cy="98546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DC1E7A-20F3-4D45-8BCC-75A90450B80D}">
      <dsp:nvSpPr>
        <dsp:cNvPr id="0" name=""/>
        <dsp:cNvSpPr/>
      </dsp:nvSpPr>
      <dsp:spPr>
        <a:xfrm rot="10800000">
          <a:off x="1995259" y="1283171"/>
          <a:ext cx="6943371" cy="985460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144282"/>
                <a:satOff val="-9823"/>
                <a:lumOff val="10601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44282"/>
                <a:satOff val="-9823"/>
                <a:lumOff val="10601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44282"/>
                <a:satOff val="-9823"/>
                <a:lumOff val="106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56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500" kern="1200" dirty="0" err="1" smtClean="0"/>
            <a:t>Workcamps</a:t>
          </a:r>
          <a:endParaRPr lang="de-DE" sz="4500" kern="1200" dirty="0"/>
        </a:p>
      </dsp:txBody>
      <dsp:txXfrm rot="10800000">
        <a:off x="2241624" y="1283171"/>
        <a:ext cx="6697006" cy="985460"/>
      </dsp:txXfrm>
    </dsp:sp>
    <dsp:sp modelId="{2B97C9AD-1064-0548-B05B-0D7E08DAB762}">
      <dsp:nvSpPr>
        <dsp:cNvPr id="0" name=""/>
        <dsp:cNvSpPr/>
      </dsp:nvSpPr>
      <dsp:spPr>
        <a:xfrm>
          <a:off x="1502529" y="1283171"/>
          <a:ext cx="985460" cy="98546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1DA793-5700-E444-8EED-4A1B67675EFA}">
      <dsp:nvSpPr>
        <dsp:cNvPr id="0" name=""/>
        <dsp:cNvSpPr/>
      </dsp:nvSpPr>
      <dsp:spPr>
        <a:xfrm rot="10800000">
          <a:off x="1995259" y="2562799"/>
          <a:ext cx="6943371" cy="985460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288565"/>
                <a:satOff val="-19645"/>
                <a:lumOff val="2120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88565"/>
                <a:satOff val="-19645"/>
                <a:lumOff val="2120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88565"/>
                <a:satOff val="-19645"/>
                <a:lumOff val="212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56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500" kern="1200" dirty="0" smtClean="0"/>
            <a:t>Au Pair</a:t>
          </a:r>
          <a:endParaRPr lang="de-DE" sz="4500" kern="1200" dirty="0"/>
        </a:p>
      </dsp:txBody>
      <dsp:txXfrm rot="10800000">
        <a:off x="2241624" y="2562799"/>
        <a:ext cx="6697006" cy="985460"/>
      </dsp:txXfrm>
    </dsp:sp>
    <dsp:sp modelId="{2094D82B-1C23-1844-BE22-0A84EDC67FDE}">
      <dsp:nvSpPr>
        <dsp:cNvPr id="0" name=""/>
        <dsp:cNvSpPr/>
      </dsp:nvSpPr>
      <dsp:spPr>
        <a:xfrm>
          <a:off x="1502529" y="2562799"/>
          <a:ext cx="985460" cy="98546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6A0BD9-B4EF-C846-B8E0-F45CA02009BF}">
      <dsp:nvSpPr>
        <dsp:cNvPr id="0" name=""/>
        <dsp:cNvSpPr/>
      </dsp:nvSpPr>
      <dsp:spPr>
        <a:xfrm rot="10800000">
          <a:off x="1995259" y="3842428"/>
          <a:ext cx="6943371" cy="985460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432847"/>
                <a:satOff val="-29468"/>
                <a:lumOff val="31803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432847"/>
                <a:satOff val="-29468"/>
                <a:lumOff val="31803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432847"/>
                <a:satOff val="-29468"/>
                <a:lumOff val="318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4561" tIns="171450" rIns="32004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500" kern="1200" dirty="0" smtClean="0"/>
            <a:t>WWOOF</a:t>
          </a:r>
          <a:endParaRPr lang="de-DE" sz="4500" kern="1200" dirty="0"/>
        </a:p>
      </dsp:txBody>
      <dsp:txXfrm rot="10800000">
        <a:off x="2241624" y="3842428"/>
        <a:ext cx="6697006" cy="985460"/>
      </dsp:txXfrm>
    </dsp:sp>
    <dsp:sp modelId="{D4783DB5-CCA0-7B4C-94FB-DCC83E0A3CF0}">
      <dsp:nvSpPr>
        <dsp:cNvPr id="0" name=""/>
        <dsp:cNvSpPr/>
      </dsp:nvSpPr>
      <dsp:spPr>
        <a:xfrm>
          <a:off x="1502529" y="3842428"/>
          <a:ext cx="985460" cy="985460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9C97F-6860-9441-AA0F-B3967311FCD1}">
      <dsp:nvSpPr>
        <dsp:cNvPr id="0" name=""/>
        <dsp:cNvSpPr/>
      </dsp:nvSpPr>
      <dsp:spPr>
        <a:xfrm rot="10800000">
          <a:off x="2281675" y="0"/>
          <a:ext cx="6656059" cy="2420596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7416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500" kern="1200" dirty="0" err="1" smtClean="0"/>
            <a:t>Studying</a:t>
          </a:r>
          <a:endParaRPr lang="de-DE" sz="6500" kern="1200" dirty="0"/>
        </a:p>
      </dsp:txBody>
      <dsp:txXfrm rot="10800000">
        <a:off x="2886824" y="0"/>
        <a:ext cx="6050910" cy="2420596"/>
      </dsp:txXfrm>
    </dsp:sp>
    <dsp:sp modelId="{8328D873-A21F-5D43-934B-F183FE867D02}">
      <dsp:nvSpPr>
        <dsp:cNvPr id="0" name=""/>
        <dsp:cNvSpPr/>
      </dsp:nvSpPr>
      <dsp:spPr>
        <a:xfrm>
          <a:off x="1071377" y="0"/>
          <a:ext cx="2420596" cy="242059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34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 noEditPoints="1"/>
          </p:cNvSpPr>
          <p:nvPr/>
        </p:nvSpPr>
        <p:spPr bwMode="auto">
          <a:xfrm>
            <a:off x="3808412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06.01.17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de-DE" smtClean="0"/>
              <a:pPr/>
              <a:t>06.01.17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2" y="1828799"/>
            <a:ext cx="10709447" cy="3112369"/>
          </a:xfrm>
        </p:spPr>
        <p:txBody>
          <a:bodyPr>
            <a:normAutofit/>
          </a:bodyPr>
          <a:lstStyle/>
          <a:p>
            <a:r>
              <a:rPr lang="de-DE" sz="6000" dirty="0" err="1">
                <a:latin typeface="Calibri Light" panose="020F0302020204030204" pitchFamily="34" charset="0"/>
              </a:rPr>
              <a:t>Going</a:t>
            </a:r>
            <a:r>
              <a:rPr lang="de-DE" sz="6000" dirty="0">
                <a:latin typeface="Calibri Light" panose="020F0302020204030204" pitchFamily="34" charset="0"/>
              </a:rPr>
              <a:t> </a:t>
            </a:r>
            <a:r>
              <a:rPr lang="de-DE" sz="6000" dirty="0" err="1">
                <a:latin typeface="Calibri Light" panose="020F0302020204030204" pitchFamily="34" charset="0"/>
              </a:rPr>
              <a:t>Abroad</a:t>
            </a:r>
            <a:endParaRPr lang="de-DE" sz="6000" dirty="0">
              <a:latin typeface="Calibri Light" panose="020F03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948" y="4704213"/>
            <a:ext cx="3211830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500" y="4732163"/>
            <a:ext cx="2664296" cy="209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852" y="548680"/>
            <a:ext cx="4709160" cy="83820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European </a:t>
            </a:r>
            <a:r>
              <a:rPr lang="de-DE" dirty="0" err="1">
                <a:solidFill>
                  <a:schemeClr val="tx2"/>
                </a:solidFill>
              </a:rPr>
              <a:t>volunteering</a:t>
            </a:r>
            <a:r>
              <a:rPr lang="de-DE" dirty="0">
                <a:solidFill>
                  <a:schemeClr val="tx2"/>
                </a:solidFill>
              </a:rPr>
              <a:t> Service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3852" y="1412776"/>
            <a:ext cx="4709160" cy="3428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you work in a charity project (social, cultural…)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attend a language course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you have to be 17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application 6 to 8 months in advance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 European countries 2 to 12 months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only pay a part of travel costs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8428" y="548680"/>
            <a:ext cx="4709160" cy="838201"/>
          </a:xfrm>
        </p:spPr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International </a:t>
            </a:r>
            <a:r>
              <a:rPr lang="de-DE" dirty="0" err="1">
                <a:solidFill>
                  <a:srgbClr val="000000"/>
                </a:solidFill>
              </a:rPr>
              <a:t>youth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volunterring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service</a:t>
            </a:r>
            <a:r>
              <a:rPr lang="de-D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8428" y="1340768"/>
            <a:ext cx="4709160" cy="34289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quite similar to EVS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application up to 12 months in advance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up to 1 ½ years abroad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all over the world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costs are covered by EU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for additional cost --》 circle of sponsors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127894" y="0"/>
            <a:ext cx="2060931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err="1" smtClean="0"/>
              <a:t>Volunteering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945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97868" y="2132856"/>
            <a:ext cx="4709160" cy="838201"/>
          </a:xfrm>
        </p:spPr>
        <p:txBody>
          <a:bodyPr/>
          <a:lstStyle/>
          <a:p>
            <a:r>
              <a:rPr lang="en-GB" dirty="0" err="1"/>
              <a:t>Kulturweit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25860" y="3140968"/>
            <a:ext cx="4709160" cy="3428999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i</a:t>
            </a:r>
            <a:r>
              <a:rPr lang="en-GB" dirty="0" smtClean="0">
                <a:solidFill>
                  <a:srgbClr val="000000"/>
                </a:solidFill>
              </a:rPr>
              <a:t>n </a:t>
            </a:r>
            <a:r>
              <a:rPr lang="en-GB" dirty="0">
                <a:solidFill>
                  <a:srgbClr val="000000"/>
                </a:solidFill>
              </a:rPr>
              <a:t>a cultural institution in a </a:t>
            </a:r>
            <a:r>
              <a:rPr lang="en-GB" dirty="0" smtClean="0">
                <a:solidFill>
                  <a:srgbClr val="000000"/>
                </a:solidFill>
              </a:rPr>
              <a:t>third world </a:t>
            </a:r>
            <a:r>
              <a:rPr lang="en-GB" dirty="0">
                <a:solidFill>
                  <a:srgbClr val="000000"/>
                </a:solidFill>
              </a:rPr>
              <a:t>country</a:t>
            </a:r>
          </a:p>
          <a:p>
            <a:r>
              <a:rPr lang="en-GB" dirty="0">
                <a:solidFill>
                  <a:srgbClr val="000000"/>
                </a:solidFill>
              </a:rPr>
              <a:t>m</a:t>
            </a:r>
            <a:r>
              <a:rPr lang="en-GB" dirty="0" smtClean="0">
                <a:solidFill>
                  <a:srgbClr val="000000"/>
                </a:solidFill>
              </a:rPr>
              <a:t>inimum age: 18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f</a:t>
            </a:r>
            <a:r>
              <a:rPr lang="en-GB" dirty="0" smtClean="0">
                <a:solidFill>
                  <a:srgbClr val="000000"/>
                </a:solidFill>
              </a:rPr>
              <a:t>inal </a:t>
            </a:r>
            <a:r>
              <a:rPr lang="en-GB" dirty="0">
                <a:solidFill>
                  <a:srgbClr val="000000"/>
                </a:solidFill>
              </a:rPr>
              <a:t>examination necessary</a:t>
            </a:r>
          </a:p>
          <a:p>
            <a:r>
              <a:rPr lang="en-GB" dirty="0">
                <a:solidFill>
                  <a:srgbClr val="000000"/>
                </a:solidFill>
              </a:rPr>
              <a:t>k</a:t>
            </a:r>
            <a:r>
              <a:rPr lang="en-GB" dirty="0" smtClean="0">
                <a:solidFill>
                  <a:srgbClr val="000000"/>
                </a:solidFill>
              </a:rPr>
              <a:t>nowledge </a:t>
            </a:r>
            <a:r>
              <a:rPr lang="en-GB" dirty="0">
                <a:solidFill>
                  <a:srgbClr val="000000"/>
                </a:solidFill>
              </a:rPr>
              <a:t>of E</a:t>
            </a:r>
            <a:r>
              <a:rPr lang="en-GB" dirty="0" smtClean="0">
                <a:solidFill>
                  <a:srgbClr val="000000"/>
                </a:solidFill>
              </a:rPr>
              <a:t>nglish </a:t>
            </a:r>
            <a:r>
              <a:rPr lang="en-GB" dirty="0">
                <a:solidFill>
                  <a:srgbClr val="000000"/>
                </a:solidFill>
              </a:rPr>
              <a:t>and the native language (min 1)</a:t>
            </a:r>
          </a:p>
          <a:p>
            <a:r>
              <a:rPr lang="en-GB" dirty="0">
                <a:solidFill>
                  <a:srgbClr val="000000"/>
                </a:solidFill>
              </a:rPr>
              <a:t>a</a:t>
            </a:r>
            <a:r>
              <a:rPr lang="en-GB" dirty="0" smtClean="0">
                <a:solidFill>
                  <a:srgbClr val="000000"/>
                </a:solidFill>
              </a:rPr>
              <a:t>pplication </a:t>
            </a:r>
            <a:r>
              <a:rPr lang="en-GB" dirty="0">
                <a:solidFill>
                  <a:srgbClr val="000000"/>
                </a:solidFill>
              </a:rPr>
              <a:t>1 year </a:t>
            </a:r>
            <a:r>
              <a:rPr lang="en-GB" dirty="0" smtClean="0">
                <a:solidFill>
                  <a:srgbClr val="000000"/>
                </a:solidFill>
              </a:rPr>
              <a:t>in advance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½ </a:t>
            </a:r>
            <a:r>
              <a:rPr lang="en-GB" dirty="0" smtClean="0">
                <a:solidFill>
                  <a:srgbClr val="000000"/>
                </a:solidFill>
              </a:rPr>
              <a:t>to 1 </a:t>
            </a:r>
            <a:r>
              <a:rPr lang="en-GB" dirty="0">
                <a:solidFill>
                  <a:srgbClr val="000000"/>
                </a:solidFill>
              </a:rPr>
              <a:t>year abroad </a:t>
            </a:r>
          </a:p>
          <a:p>
            <a:r>
              <a:rPr lang="en-GB" dirty="0">
                <a:solidFill>
                  <a:srgbClr val="000000"/>
                </a:solidFill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osts </a:t>
            </a:r>
            <a:r>
              <a:rPr lang="en-GB" dirty="0">
                <a:solidFill>
                  <a:srgbClr val="000000"/>
                </a:solidFill>
              </a:rPr>
              <a:t>are subsidized by </a:t>
            </a:r>
            <a:r>
              <a:rPr lang="en-GB" dirty="0" err="1">
                <a:solidFill>
                  <a:srgbClr val="000000"/>
                </a:solidFill>
              </a:rPr>
              <a:t>kulturweit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38428" y="2132856"/>
            <a:ext cx="4709160" cy="838201"/>
          </a:xfrm>
        </p:spPr>
        <p:txBody>
          <a:bodyPr/>
          <a:lstStyle/>
          <a:p>
            <a:r>
              <a:rPr lang="en-GB" dirty="0" err="1"/>
              <a:t>Weltwärts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238428" y="3140968"/>
            <a:ext cx="4709160" cy="342899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development </a:t>
            </a:r>
            <a:r>
              <a:rPr lang="en-GB" dirty="0">
                <a:solidFill>
                  <a:srgbClr val="000000"/>
                </a:solidFill>
              </a:rPr>
              <a:t>work in </a:t>
            </a:r>
            <a:r>
              <a:rPr lang="en-GB" dirty="0" smtClean="0">
                <a:solidFill>
                  <a:srgbClr val="000000"/>
                </a:solidFill>
              </a:rPr>
              <a:t>third world </a:t>
            </a:r>
            <a:r>
              <a:rPr lang="en-GB" dirty="0">
                <a:solidFill>
                  <a:srgbClr val="000000"/>
                </a:solidFill>
              </a:rPr>
              <a:t>countries (health, education, human rights...)</a:t>
            </a:r>
          </a:p>
          <a:p>
            <a:r>
              <a:rPr lang="en-GB" dirty="0">
                <a:solidFill>
                  <a:srgbClr val="000000"/>
                </a:solidFill>
              </a:rPr>
              <a:t>m</a:t>
            </a:r>
            <a:r>
              <a:rPr lang="en-GB" dirty="0" smtClean="0">
                <a:solidFill>
                  <a:srgbClr val="000000"/>
                </a:solidFill>
              </a:rPr>
              <a:t>inimum age: 18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“</a:t>
            </a:r>
            <a:r>
              <a:rPr lang="en-GB" dirty="0" err="1" smtClean="0">
                <a:solidFill>
                  <a:srgbClr val="000000"/>
                </a:solidFill>
              </a:rPr>
              <a:t>Abitur</a:t>
            </a:r>
            <a:r>
              <a:rPr lang="en-GB" dirty="0" smtClean="0">
                <a:solidFill>
                  <a:srgbClr val="000000"/>
                </a:solidFill>
              </a:rPr>
              <a:t>” </a:t>
            </a:r>
            <a:r>
              <a:rPr lang="en-GB" dirty="0">
                <a:solidFill>
                  <a:srgbClr val="000000"/>
                </a:solidFill>
              </a:rPr>
              <a:t>or other final exam</a:t>
            </a:r>
          </a:p>
          <a:p>
            <a:r>
              <a:rPr lang="en-GB" dirty="0">
                <a:solidFill>
                  <a:srgbClr val="000000"/>
                </a:solidFill>
              </a:rPr>
              <a:t>b</a:t>
            </a:r>
            <a:r>
              <a:rPr lang="en-GB" dirty="0" smtClean="0">
                <a:solidFill>
                  <a:srgbClr val="000000"/>
                </a:solidFill>
              </a:rPr>
              <a:t>asics </a:t>
            </a:r>
            <a:r>
              <a:rPr lang="en-GB" dirty="0">
                <a:solidFill>
                  <a:srgbClr val="000000"/>
                </a:solidFill>
              </a:rPr>
              <a:t>of the native language</a:t>
            </a:r>
          </a:p>
          <a:p>
            <a:r>
              <a:rPr lang="en-GB" dirty="0">
                <a:solidFill>
                  <a:srgbClr val="000000"/>
                </a:solidFill>
              </a:rPr>
              <a:t>a</a:t>
            </a:r>
            <a:r>
              <a:rPr lang="en-GB" dirty="0" smtClean="0">
                <a:solidFill>
                  <a:srgbClr val="000000"/>
                </a:solidFill>
              </a:rPr>
              <a:t>pplication </a:t>
            </a:r>
            <a:r>
              <a:rPr lang="en-GB" dirty="0">
                <a:solidFill>
                  <a:srgbClr val="000000"/>
                </a:solidFill>
              </a:rPr>
              <a:t>½ </a:t>
            </a:r>
            <a:r>
              <a:rPr lang="en-GB" dirty="0" smtClean="0">
                <a:solidFill>
                  <a:srgbClr val="000000"/>
                </a:solidFill>
              </a:rPr>
              <a:t>to 1 </a:t>
            </a:r>
            <a:r>
              <a:rPr lang="en-GB" dirty="0">
                <a:solidFill>
                  <a:srgbClr val="000000"/>
                </a:solidFill>
              </a:rPr>
              <a:t>year </a:t>
            </a:r>
            <a:r>
              <a:rPr lang="en-GB" dirty="0" smtClean="0">
                <a:solidFill>
                  <a:srgbClr val="000000"/>
                </a:solidFill>
              </a:rPr>
              <a:t>in advance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u</a:t>
            </a:r>
            <a:r>
              <a:rPr lang="en-GB" dirty="0" smtClean="0">
                <a:solidFill>
                  <a:srgbClr val="000000"/>
                </a:solidFill>
              </a:rPr>
              <a:t>p </a:t>
            </a:r>
            <a:r>
              <a:rPr lang="en-GB" dirty="0">
                <a:solidFill>
                  <a:srgbClr val="000000"/>
                </a:solidFill>
              </a:rPr>
              <a:t>to 2 years abroad</a:t>
            </a:r>
          </a:p>
          <a:p>
            <a:r>
              <a:rPr lang="en-GB" dirty="0">
                <a:solidFill>
                  <a:srgbClr val="000000"/>
                </a:solidFill>
              </a:rPr>
              <a:t>a</a:t>
            </a:r>
            <a:r>
              <a:rPr lang="en-GB" dirty="0" smtClean="0">
                <a:solidFill>
                  <a:srgbClr val="000000"/>
                </a:solidFill>
              </a:rPr>
              <a:t>ll </a:t>
            </a:r>
            <a:r>
              <a:rPr lang="en-GB" dirty="0">
                <a:solidFill>
                  <a:srgbClr val="000000"/>
                </a:solidFill>
              </a:rPr>
              <a:t>costs are </a:t>
            </a:r>
            <a:r>
              <a:rPr lang="en-GB" dirty="0" smtClean="0">
                <a:solidFill>
                  <a:srgbClr val="000000"/>
                </a:solidFill>
              </a:rPr>
              <a:t>covered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868" y="692696"/>
            <a:ext cx="2160240" cy="1382554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428" y="620688"/>
            <a:ext cx="3384376" cy="136725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0127894" y="0"/>
            <a:ext cx="2060931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err="1" smtClean="0"/>
              <a:t>Volunteering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171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876" y="260648"/>
            <a:ext cx="9753600" cy="979512"/>
          </a:xfrm>
        </p:spPr>
        <p:txBody>
          <a:bodyPr/>
          <a:lstStyle/>
          <a:p>
            <a:pPr algn="ctr"/>
            <a:r>
              <a:rPr lang="de-DE" dirty="0" smtClean="0"/>
              <a:t>Working </a:t>
            </a:r>
            <a:r>
              <a:rPr lang="de-DE" dirty="0" err="1" smtClean="0"/>
              <a:t>Abroad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366359"/>
              </p:ext>
            </p:extLst>
          </p:nvPr>
        </p:nvGraphicFramePr>
        <p:xfrm>
          <a:off x="837828" y="1340768"/>
          <a:ext cx="10441160" cy="483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6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3892" y="260648"/>
            <a:ext cx="9753600" cy="1325562"/>
          </a:xfrm>
        </p:spPr>
        <p:txBody>
          <a:bodyPr/>
          <a:lstStyle/>
          <a:p>
            <a:r>
              <a:rPr lang="de-DE" dirty="0" smtClean="0"/>
              <a:t>Training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0698" y="2160300"/>
            <a:ext cx="9753600" cy="4343400"/>
          </a:xfrm>
        </p:spPr>
        <p:txBody>
          <a:bodyPr/>
          <a:lstStyle/>
          <a:p>
            <a:r>
              <a:rPr lang="de-DE" b="1" dirty="0" err="1" smtClean="0"/>
              <a:t>Reasons</a:t>
            </a:r>
            <a:r>
              <a:rPr lang="de-DE" b="1" dirty="0" smtClean="0"/>
              <a:t>:</a:t>
            </a:r>
            <a:br>
              <a:rPr lang="de-DE" b="1" dirty="0" smtClean="0"/>
            </a:br>
            <a:r>
              <a:rPr lang="de-DE" dirty="0" smtClean="0"/>
              <a:t>- </a:t>
            </a:r>
            <a:r>
              <a:rPr lang="de-DE" dirty="0" err="1" smtClean="0"/>
              <a:t>experience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earning</a:t>
            </a:r>
            <a:r>
              <a:rPr lang="de-DE" dirty="0" smtClean="0"/>
              <a:t> </a:t>
            </a:r>
            <a:r>
              <a:rPr lang="de-DE" dirty="0" err="1" smtClean="0"/>
              <a:t>money</a:t>
            </a:r>
            <a:endParaRPr lang="de-DE" dirty="0"/>
          </a:p>
          <a:p>
            <a:r>
              <a:rPr lang="de-DE" b="1" dirty="0" err="1" smtClean="0"/>
              <a:t>Requirements</a:t>
            </a:r>
            <a:r>
              <a:rPr lang="de-DE" b="1" dirty="0" smtClean="0"/>
              <a:t>:</a:t>
            </a:r>
            <a:br>
              <a:rPr lang="de-DE" b="1" dirty="0" smtClean="0"/>
            </a:br>
            <a:r>
              <a:rPr lang="de-DE" dirty="0" smtClean="0"/>
              <a:t>- </a:t>
            </a:r>
            <a:r>
              <a:rPr lang="de-DE" dirty="0" err="1" smtClean="0"/>
              <a:t>be</a:t>
            </a:r>
            <a:r>
              <a:rPr lang="de-DE" dirty="0" smtClean="0"/>
              <a:t> 18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skills</a:t>
            </a:r>
            <a:endParaRPr lang="de-DE" dirty="0"/>
          </a:p>
          <a:p>
            <a:r>
              <a:rPr lang="de-DE" b="1" dirty="0" err="1" smtClean="0"/>
              <a:t>Application</a:t>
            </a:r>
            <a:r>
              <a:rPr lang="de-DE" b="1" dirty="0" smtClean="0"/>
              <a:t>:</a:t>
            </a:r>
            <a:br>
              <a:rPr lang="de-DE" b="1" dirty="0" smtClean="0"/>
            </a:br>
            <a:r>
              <a:rPr lang="de-DE" dirty="0" smtClean="0"/>
              <a:t>- 6 </a:t>
            </a:r>
            <a:r>
              <a:rPr lang="de-DE" dirty="0" err="1" smtClean="0"/>
              <a:t>months</a:t>
            </a:r>
            <a:r>
              <a:rPr lang="de-DE" dirty="0" smtClean="0"/>
              <a:t> in </a:t>
            </a:r>
            <a:r>
              <a:rPr lang="de-DE" dirty="0" err="1" smtClean="0"/>
              <a:t>advance</a:t>
            </a:r>
            <a:endParaRPr lang="de-DE" dirty="0"/>
          </a:p>
          <a:p>
            <a:r>
              <a:rPr lang="de-DE" b="1" dirty="0" smtClean="0"/>
              <a:t>Erasmus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funding</a:t>
            </a:r>
            <a:r>
              <a:rPr lang="de-DE" b="1" dirty="0" smtClean="0"/>
              <a:t> </a:t>
            </a:r>
            <a:r>
              <a:rPr lang="de-DE" b="1" dirty="0" err="1" smtClean="0"/>
              <a:t>trainings</a:t>
            </a:r>
            <a:endParaRPr lang="de-DE" b="1" dirty="0"/>
          </a:p>
          <a:p>
            <a:pPr marL="4572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937" y="2160300"/>
            <a:ext cx="4554181" cy="303572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807445" y="0"/>
            <a:ext cx="137098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smtClean="0"/>
              <a:t>Working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44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836" y="0"/>
            <a:ext cx="10061378" cy="1325562"/>
          </a:xfrm>
        </p:spPr>
        <p:txBody>
          <a:bodyPr/>
          <a:lstStyle/>
          <a:p>
            <a:r>
              <a:rPr lang="de-DE" dirty="0" err="1"/>
              <a:t>Casual</a:t>
            </a:r>
            <a:r>
              <a:rPr lang="de-DE" dirty="0"/>
              <a:t> Work </a:t>
            </a:r>
            <a:r>
              <a:rPr lang="de-DE" dirty="0" err="1"/>
              <a:t>Abroad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09836" y="1484784"/>
            <a:ext cx="6028926" cy="4941168"/>
          </a:xfrm>
        </p:spPr>
        <p:txBody>
          <a:bodyPr>
            <a:noAutofit/>
          </a:bodyPr>
          <a:lstStyle/>
          <a:p>
            <a:r>
              <a:rPr lang="de-DE" sz="2400" b="1" dirty="0" err="1" smtClean="0"/>
              <a:t>Reasons</a:t>
            </a:r>
            <a:r>
              <a:rPr lang="de-DE" sz="2400" b="1" dirty="0" smtClean="0"/>
              <a:t>:</a:t>
            </a:r>
          </a:p>
          <a:p>
            <a:pPr lvl="1">
              <a:buFont typeface="Symbol" charset="2"/>
              <a:buChar char="-"/>
            </a:pPr>
            <a:r>
              <a:rPr lang="de-DE" sz="2400" dirty="0" err="1" smtClean="0"/>
              <a:t>meet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people</a:t>
            </a:r>
            <a:endParaRPr lang="de-DE" sz="2400" dirty="0" smtClean="0"/>
          </a:p>
          <a:p>
            <a:pPr lvl="1">
              <a:buFont typeface="Symbol" charset="2"/>
              <a:buChar char="-"/>
            </a:pPr>
            <a:r>
              <a:rPr lang="de-DE" sz="2400" dirty="0" smtClean="0"/>
              <a:t>Travel </a:t>
            </a:r>
            <a:r>
              <a:rPr lang="de-DE" sz="2400" dirty="0" err="1" smtClean="0"/>
              <a:t>country</a:t>
            </a:r>
            <a:endParaRPr lang="de-DE" sz="2400" dirty="0" smtClean="0"/>
          </a:p>
          <a:p>
            <a:pPr>
              <a:buFont typeface="Arial"/>
              <a:buChar char="•"/>
            </a:pPr>
            <a:r>
              <a:rPr lang="de-DE" sz="2400" b="1" dirty="0" err="1" smtClean="0"/>
              <a:t>Requirements</a:t>
            </a:r>
            <a:r>
              <a:rPr lang="de-DE" sz="2400" b="1" dirty="0" smtClean="0"/>
              <a:t>:</a:t>
            </a:r>
          </a:p>
          <a:p>
            <a:pPr lvl="1">
              <a:buFont typeface="Symbol" charset="2"/>
              <a:buChar char="-"/>
            </a:pPr>
            <a:r>
              <a:rPr lang="de-DE" sz="2400" dirty="0" err="1"/>
              <a:t>b</a:t>
            </a:r>
            <a:r>
              <a:rPr lang="de-DE" sz="2400" dirty="0" err="1" smtClean="0"/>
              <a:t>e</a:t>
            </a:r>
            <a:r>
              <a:rPr lang="de-DE" sz="2400" dirty="0" smtClean="0"/>
              <a:t> 18</a:t>
            </a:r>
          </a:p>
          <a:p>
            <a:pPr lvl="1">
              <a:buFont typeface="Symbol" charset="2"/>
              <a:buChar char="-"/>
            </a:pPr>
            <a:r>
              <a:rPr lang="de-DE" sz="2400" dirty="0" err="1"/>
              <a:t>b</a:t>
            </a:r>
            <a:r>
              <a:rPr lang="de-DE" sz="2400" dirty="0" err="1" smtClean="0"/>
              <a:t>asic</a:t>
            </a:r>
            <a:r>
              <a:rPr lang="de-DE" sz="2400" dirty="0" smtClean="0"/>
              <a:t> </a:t>
            </a:r>
            <a:r>
              <a:rPr lang="de-DE" sz="2400" dirty="0" err="1" smtClean="0"/>
              <a:t>knowledge</a:t>
            </a:r>
            <a:r>
              <a:rPr lang="de-DE" sz="2400" dirty="0" smtClean="0"/>
              <a:t> in national </a:t>
            </a:r>
            <a:r>
              <a:rPr lang="de-DE" sz="2400" dirty="0" err="1" smtClean="0"/>
              <a:t>language</a:t>
            </a:r>
            <a:endParaRPr lang="de-DE" sz="2400" dirty="0" smtClean="0"/>
          </a:p>
          <a:p>
            <a:pPr>
              <a:buFont typeface="Arial"/>
              <a:buChar char="•"/>
            </a:pPr>
            <a:r>
              <a:rPr lang="de-DE" sz="2400" b="1" dirty="0" err="1" smtClean="0"/>
              <a:t>Possibilities</a:t>
            </a:r>
            <a:r>
              <a:rPr lang="de-DE" sz="2400" b="1" dirty="0" smtClean="0"/>
              <a:t>:</a:t>
            </a:r>
          </a:p>
          <a:p>
            <a:pPr lvl="1">
              <a:buFont typeface="Symbol" charset="2"/>
              <a:buChar char="-"/>
            </a:pPr>
            <a:r>
              <a:rPr lang="de-DE" sz="2400" dirty="0" err="1"/>
              <a:t>m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opportunities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work</a:t>
            </a:r>
            <a:r>
              <a:rPr lang="de-DE" sz="2400" dirty="0" smtClean="0"/>
              <a:t> </a:t>
            </a:r>
            <a:r>
              <a:rPr lang="de-DE" sz="2400" dirty="0" err="1" smtClean="0"/>
              <a:t>abroad</a:t>
            </a:r>
            <a:endParaRPr lang="de-DE" sz="2400" dirty="0" smtClean="0"/>
          </a:p>
          <a:p>
            <a:pPr>
              <a:buFont typeface="Arial"/>
              <a:buChar char="•"/>
            </a:pPr>
            <a:r>
              <a:rPr lang="de-DE" sz="2400" b="1" dirty="0" err="1" smtClean="0"/>
              <a:t>Application</a:t>
            </a:r>
            <a:r>
              <a:rPr lang="de-DE" sz="2400" b="1" dirty="0" smtClean="0"/>
              <a:t>:</a:t>
            </a:r>
          </a:p>
          <a:p>
            <a:pPr lvl="1">
              <a:buFont typeface="Symbol" charset="2"/>
              <a:buChar char="-"/>
            </a:pPr>
            <a:r>
              <a:rPr lang="de-DE" sz="2400" dirty="0" smtClean="0"/>
              <a:t>3 </a:t>
            </a:r>
            <a:r>
              <a:rPr lang="de-DE" sz="2400" dirty="0" err="1" smtClean="0"/>
              <a:t>to</a:t>
            </a:r>
            <a:r>
              <a:rPr lang="de-DE" sz="2400" dirty="0" smtClean="0"/>
              <a:t> 6 </a:t>
            </a:r>
            <a:r>
              <a:rPr lang="de-DE" sz="2400" dirty="0" err="1" smtClean="0"/>
              <a:t>months</a:t>
            </a:r>
            <a:r>
              <a:rPr lang="de-DE" sz="2400" dirty="0" smtClean="0"/>
              <a:t> in </a:t>
            </a:r>
            <a:r>
              <a:rPr lang="de-DE" sz="2400" dirty="0" err="1" smtClean="0"/>
              <a:t>advance</a:t>
            </a:r>
            <a:endParaRPr lang="de-DE" sz="2400" dirty="0"/>
          </a:p>
        </p:txBody>
      </p:sp>
      <p:pic>
        <p:nvPicPr>
          <p:cNvPr id="7" name="Bild 6" descr="fuer-eine-work-and-travel-reise-lohnt-sich-eine-gute-mischung-aus-planung-und-spontanitae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60" y="1916832"/>
            <a:ext cx="3672408" cy="2065729"/>
          </a:xfrm>
          <a:prstGeom prst="rect">
            <a:avLst/>
          </a:prstGeom>
        </p:spPr>
      </p:pic>
      <p:pic>
        <p:nvPicPr>
          <p:cNvPr id="8" name="Bild 7" descr="MG_0044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492" y="4149080"/>
            <a:ext cx="3616523" cy="241101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823822" y="0"/>
            <a:ext cx="137098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smtClean="0"/>
              <a:t>Working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816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Workcamps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/>
              <a:t>Reasons</a:t>
            </a:r>
            <a:r>
              <a:rPr lang="de-DE" b="1" dirty="0" smtClean="0"/>
              <a:t>:</a:t>
            </a:r>
            <a:br>
              <a:rPr lang="de-DE" b="1" dirty="0" smtClean="0"/>
            </a:br>
            <a:r>
              <a:rPr lang="de-DE" dirty="0" smtClean="0"/>
              <a:t>-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err="1" smtClean="0"/>
              <a:t>cultures</a:t>
            </a:r>
            <a:endParaRPr lang="de-DE" dirty="0" smtClean="0"/>
          </a:p>
          <a:p>
            <a:r>
              <a:rPr lang="de-DE" b="1" dirty="0" err="1" smtClean="0"/>
              <a:t>Requirements</a:t>
            </a:r>
            <a:r>
              <a:rPr lang="de-DE" b="1" dirty="0" smtClean="0"/>
              <a:t>:</a:t>
            </a:r>
            <a:br>
              <a:rPr lang="de-DE" b="1" dirty="0" smtClean="0"/>
            </a:br>
            <a:r>
              <a:rPr lang="de-DE" dirty="0" smtClean="0"/>
              <a:t>- </a:t>
            </a:r>
            <a:r>
              <a:rPr lang="de-DE" dirty="0" err="1" smtClean="0"/>
              <a:t>be</a:t>
            </a:r>
            <a:r>
              <a:rPr lang="de-DE" dirty="0" smtClean="0"/>
              <a:t> 18</a:t>
            </a:r>
            <a:endParaRPr lang="de-DE" dirty="0"/>
          </a:p>
          <a:p>
            <a:r>
              <a:rPr lang="de-DE" b="1" dirty="0" err="1" smtClean="0"/>
              <a:t>Possibilities</a:t>
            </a:r>
            <a:r>
              <a:rPr lang="de-DE" b="1" dirty="0" smtClean="0"/>
              <a:t>:</a:t>
            </a:r>
            <a:br>
              <a:rPr lang="de-DE" b="1" dirty="0" smtClean="0"/>
            </a:br>
            <a:r>
              <a:rPr lang="de-DE" dirty="0" smtClean="0"/>
              <a:t>- </a:t>
            </a:r>
            <a:r>
              <a:rPr lang="de-DE" dirty="0" err="1" smtClean="0"/>
              <a:t>working</a:t>
            </a:r>
            <a:r>
              <a:rPr lang="de-DE" dirty="0" smtClean="0"/>
              <a:t> in a </a:t>
            </a:r>
            <a:r>
              <a:rPr lang="de-DE" dirty="0" err="1" smtClean="0"/>
              <a:t>group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different </a:t>
            </a:r>
            <a:r>
              <a:rPr lang="de-DE" dirty="0" err="1" smtClean="0"/>
              <a:t>options</a:t>
            </a:r>
            <a:endParaRPr lang="de-DE" dirty="0"/>
          </a:p>
          <a:p>
            <a:r>
              <a:rPr lang="de-DE" b="1" dirty="0" err="1" smtClean="0"/>
              <a:t>Application</a:t>
            </a:r>
            <a:r>
              <a:rPr lang="de-DE" b="1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- 2 </a:t>
            </a:r>
            <a:r>
              <a:rPr lang="de-DE" dirty="0" err="1" smtClean="0"/>
              <a:t>to</a:t>
            </a:r>
            <a:r>
              <a:rPr lang="de-DE" dirty="0" smtClean="0"/>
              <a:t> 5 </a:t>
            </a:r>
            <a:r>
              <a:rPr lang="de-DE" dirty="0" err="1" smtClean="0"/>
              <a:t>months</a:t>
            </a:r>
            <a:r>
              <a:rPr lang="de-DE" dirty="0" smtClean="0"/>
              <a:t> in </a:t>
            </a:r>
            <a:r>
              <a:rPr lang="de-DE" dirty="0" err="1" smtClean="0"/>
              <a:t>advance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4" y="1810179"/>
            <a:ext cx="4602088" cy="34515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797906" y="9346"/>
            <a:ext cx="137098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smtClean="0"/>
              <a:t>Working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500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876" y="274638"/>
            <a:ext cx="9701338" cy="1325562"/>
          </a:xfrm>
        </p:spPr>
        <p:txBody>
          <a:bodyPr/>
          <a:lstStyle/>
          <a:p>
            <a:r>
              <a:rPr lang="de-DE" dirty="0"/>
              <a:t>Au Pair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69876" y="1772816"/>
            <a:ext cx="5472608" cy="4680520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Description:</a:t>
            </a:r>
          </a:p>
          <a:p>
            <a:pPr lvl="1">
              <a:buFont typeface="Symbol" charset="2"/>
              <a:buChar char="-"/>
            </a:pPr>
            <a:r>
              <a:rPr lang="de-DE" sz="2400" dirty="0" err="1" smtClean="0"/>
              <a:t>someone</a:t>
            </a:r>
            <a:r>
              <a:rPr lang="de-DE" sz="2400" dirty="0" smtClean="0"/>
              <a:t> </a:t>
            </a:r>
            <a:r>
              <a:rPr lang="de-DE" sz="2400" dirty="0" err="1" smtClean="0"/>
              <a:t>who</a:t>
            </a:r>
            <a:r>
              <a:rPr lang="de-DE" sz="2400" dirty="0" smtClean="0"/>
              <a:t> </a:t>
            </a:r>
            <a:r>
              <a:rPr lang="de-DE" sz="2400" dirty="0" err="1" smtClean="0"/>
              <a:t>takes</a:t>
            </a:r>
            <a:r>
              <a:rPr lang="de-DE" sz="2400" dirty="0" smtClean="0"/>
              <a:t> </a:t>
            </a:r>
            <a:r>
              <a:rPr lang="de-DE" sz="2400" dirty="0" err="1" smtClean="0"/>
              <a:t>care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host</a:t>
            </a:r>
            <a:r>
              <a:rPr lang="de-DE" sz="2400" dirty="0" smtClean="0"/>
              <a:t> </a:t>
            </a:r>
            <a:r>
              <a:rPr lang="de-DE" sz="2400" dirty="0" err="1" smtClean="0"/>
              <a:t>family‘s</a:t>
            </a:r>
            <a:r>
              <a:rPr lang="de-DE" sz="2400" dirty="0" smtClean="0"/>
              <a:t> </a:t>
            </a:r>
            <a:r>
              <a:rPr lang="de-DE" sz="2400" dirty="0" err="1" smtClean="0"/>
              <a:t>children</a:t>
            </a:r>
            <a:endParaRPr lang="de-DE" sz="2400" dirty="0" smtClean="0"/>
          </a:p>
          <a:p>
            <a:r>
              <a:rPr lang="de-DE" sz="2400" b="1" dirty="0" err="1" smtClean="0"/>
              <a:t>Requirements</a:t>
            </a:r>
            <a:r>
              <a:rPr lang="de-DE" sz="2400" b="1" dirty="0" smtClean="0"/>
              <a:t>:</a:t>
            </a:r>
          </a:p>
          <a:p>
            <a:pPr lvl="1">
              <a:buFont typeface="Symbol" charset="2"/>
              <a:buChar char="-"/>
            </a:pPr>
            <a:r>
              <a:rPr lang="de-DE" sz="2400" dirty="0"/>
              <a:t>b</a:t>
            </a:r>
            <a:r>
              <a:rPr lang="de-DE" sz="2400" dirty="0" smtClean="0"/>
              <a:t>etween 18 </a:t>
            </a:r>
            <a:r>
              <a:rPr lang="de-DE" sz="2400" dirty="0" err="1" smtClean="0"/>
              <a:t>and</a:t>
            </a:r>
            <a:r>
              <a:rPr lang="de-DE" sz="2400" dirty="0" smtClean="0"/>
              <a:t> 30</a:t>
            </a:r>
          </a:p>
          <a:p>
            <a:pPr lvl="1">
              <a:buFont typeface="Symbol" charset="2"/>
              <a:buChar char="-"/>
            </a:pPr>
            <a:r>
              <a:rPr lang="de-DE" sz="2400" dirty="0" err="1"/>
              <a:t>k</a:t>
            </a:r>
            <a:r>
              <a:rPr lang="de-DE" sz="2400" dirty="0" err="1" smtClean="0"/>
              <a:t>nowledge</a:t>
            </a:r>
            <a:r>
              <a:rPr lang="de-DE" sz="2400" dirty="0" smtClean="0"/>
              <a:t> in </a:t>
            </a:r>
            <a:r>
              <a:rPr lang="de-DE" sz="2400" dirty="0" err="1" smtClean="0"/>
              <a:t>foreign</a:t>
            </a:r>
            <a:r>
              <a:rPr lang="de-DE" sz="2400" dirty="0" smtClean="0"/>
              <a:t> </a:t>
            </a:r>
            <a:r>
              <a:rPr lang="de-DE" sz="2400" dirty="0" err="1" smtClean="0"/>
              <a:t>language</a:t>
            </a:r>
            <a:endParaRPr lang="de-DE" sz="2400" dirty="0" smtClean="0"/>
          </a:p>
          <a:p>
            <a:pPr lvl="1">
              <a:buFont typeface="Symbol" charset="2"/>
              <a:buChar char="-"/>
            </a:pPr>
            <a:r>
              <a:rPr lang="de-DE" sz="2400" dirty="0" err="1"/>
              <a:t>e</a:t>
            </a:r>
            <a:r>
              <a:rPr lang="de-DE" sz="2400" dirty="0" err="1" smtClean="0"/>
              <a:t>xperience</a:t>
            </a:r>
            <a:r>
              <a:rPr lang="de-DE" sz="2400" dirty="0" smtClean="0"/>
              <a:t> in </a:t>
            </a:r>
            <a:r>
              <a:rPr lang="de-DE" sz="2400" dirty="0" err="1" smtClean="0"/>
              <a:t>childcare</a:t>
            </a:r>
            <a:endParaRPr lang="de-DE" sz="2400" dirty="0" smtClean="0"/>
          </a:p>
          <a:p>
            <a:pPr>
              <a:buFont typeface="Arial"/>
              <a:buChar char="•"/>
            </a:pPr>
            <a:r>
              <a:rPr lang="de-DE" sz="2400" b="1" dirty="0" err="1" smtClean="0"/>
              <a:t>Application</a:t>
            </a:r>
            <a:r>
              <a:rPr lang="de-DE" sz="2400" b="1" dirty="0" smtClean="0"/>
              <a:t>:</a:t>
            </a:r>
          </a:p>
          <a:p>
            <a:pPr lvl="2">
              <a:buFont typeface="Symbol" charset="2"/>
              <a:buChar char="-"/>
            </a:pPr>
            <a:r>
              <a:rPr lang="de-DE" sz="2400" dirty="0" smtClean="0"/>
              <a:t>3</a:t>
            </a:r>
            <a:r>
              <a:rPr lang="de-DE" sz="2400" dirty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6 </a:t>
            </a:r>
            <a:r>
              <a:rPr lang="de-DE" sz="2400" dirty="0" err="1" smtClean="0"/>
              <a:t>months</a:t>
            </a:r>
            <a:r>
              <a:rPr lang="de-DE" sz="2400" dirty="0" smtClean="0"/>
              <a:t> in </a:t>
            </a:r>
            <a:r>
              <a:rPr lang="de-DE" sz="2400" dirty="0" err="1" smtClean="0"/>
              <a:t>advance</a:t>
            </a:r>
            <a:endParaRPr lang="de-DE" sz="2400" dirty="0" smtClean="0"/>
          </a:p>
        </p:txBody>
      </p:sp>
      <p:pic>
        <p:nvPicPr>
          <p:cNvPr id="7" name="Bild 6" descr="au-pair-irela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644" y="1052736"/>
            <a:ext cx="3312368" cy="2484861"/>
          </a:xfrm>
          <a:prstGeom prst="rect">
            <a:avLst/>
          </a:prstGeom>
        </p:spPr>
      </p:pic>
      <p:pic>
        <p:nvPicPr>
          <p:cNvPr id="8" name="Bild 7" descr="iStock_000014824512Medium_400p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16" y="3717032"/>
            <a:ext cx="3672408" cy="244215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817837" y="0"/>
            <a:ext cx="137098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smtClean="0"/>
              <a:t>Working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631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894" y="-315416"/>
            <a:ext cx="12359108" cy="7383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</a:t>
            </a:r>
            <a:r>
              <a:rPr lang="en-GB" dirty="0">
                <a:solidFill>
                  <a:schemeClr val="bg1"/>
                </a:solidFill>
              </a:rPr>
              <a:t>w</a:t>
            </a:r>
            <a:r>
              <a:rPr lang="de-DE" dirty="0" err="1">
                <a:solidFill>
                  <a:schemeClr val="bg1"/>
                </a:solidFill>
              </a:rPr>
              <a:t>oof</a:t>
            </a:r>
            <a:r>
              <a:rPr lang="de-DE" sz="2000" dirty="0">
                <a:solidFill>
                  <a:schemeClr val="bg1"/>
                </a:solidFill>
              </a:rPr>
              <a:t> (World </a:t>
            </a:r>
            <a:r>
              <a:rPr lang="de-DE" sz="2000" dirty="0" err="1">
                <a:solidFill>
                  <a:schemeClr val="bg1"/>
                </a:solidFill>
              </a:rPr>
              <a:t>wide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opportunities</a:t>
            </a:r>
            <a:r>
              <a:rPr lang="de-DE" sz="2000" dirty="0">
                <a:solidFill>
                  <a:schemeClr val="bg1"/>
                </a:solidFill>
              </a:rPr>
              <a:t> on </a:t>
            </a:r>
            <a:r>
              <a:rPr lang="de-DE" sz="2000" dirty="0" err="1">
                <a:solidFill>
                  <a:schemeClr val="bg1"/>
                </a:solidFill>
              </a:rPr>
              <a:t>organic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Farms</a:t>
            </a:r>
            <a:r>
              <a:rPr lang="de-DE" sz="2000" dirty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y</a:t>
            </a:r>
            <a:r>
              <a:rPr lang="de-DE" dirty="0" err="1" smtClean="0">
                <a:solidFill>
                  <a:schemeClr val="bg1"/>
                </a:solidFill>
              </a:rPr>
              <a:t>ou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work</a:t>
            </a:r>
            <a:r>
              <a:rPr lang="de-DE" dirty="0">
                <a:solidFill>
                  <a:schemeClr val="bg1"/>
                </a:solidFill>
              </a:rPr>
              <a:t> on a </a:t>
            </a:r>
            <a:r>
              <a:rPr lang="de-DE" dirty="0" err="1" smtClean="0">
                <a:solidFill>
                  <a:schemeClr val="bg1"/>
                </a:solidFill>
              </a:rPr>
              <a:t>farm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somewhere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around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world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~6 </a:t>
            </a:r>
            <a:r>
              <a:rPr lang="de-DE" dirty="0" err="1">
                <a:solidFill>
                  <a:schemeClr val="bg1"/>
                </a:solidFill>
              </a:rPr>
              <a:t>hours</a:t>
            </a:r>
            <a:r>
              <a:rPr lang="de-DE" dirty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day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accomodation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meals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y</a:t>
            </a:r>
            <a:r>
              <a:rPr lang="de-DE" dirty="0" err="1" smtClean="0">
                <a:solidFill>
                  <a:schemeClr val="bg1"/>
                </a:solidFill>
              </a:rPr>
              <a:t>ou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ha</a:t>
            </a:r>
            <a:r>
              <a:rPr lang="en-GB" dirty="0" err="1">
                <a:solidFill>
                  <a:schemeClr val="bg1"/>
                </a:solidFill>
              </a:rPr>
              <a:t>ve</a:t>
            </a:r>
            <a:r>
              <a:rPr lang="en-GB" dirty="0">
                <a:solidFill>
                  <a:schemeClr val="bg1"/>
                </a:solidFill>
              </a:rPr>
              <a:t> to be 18</a:t>
            </a:r>
          </a:p>
          <a:p>
            <a:r>
              <a:rPr lang="en-GB" dirty="0">
                <a:solidFill>
                  <a:schemeClr val="bg1"/>
                </a:solidFill>
              </a:rPr>
              <a:t>k</a:t>
            </a:r>
            <a:r>
              <a:rPr lang="en-GB" dirty="0" smtClean="0">
                <a:solidFill>
                  <a:schemeClr val="bg1"/>
                </a:solidFill>
              </a:rPr>
              <a:t>nowledge </a:t>
            </a:r>
            <a:r>
              <a:rPr lang="en-GB" dirty="0">
                <a:solidFill>
                  <a:schemeClr val="bg1"/>
                </a:solidFill>
              </a:rPr>
              <a:t>of </a:t>
            </a:r>
            <a:r>
              <a:rPr lang="en-GB" dirty="0" smtClean="0">
                <a:solidFill>
                  <a:schemeClr val="bg1"/>
                </a:solidFill>
              </a:rPr>
              <a:t>some </a:t>
            </a:r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nglish </a:t>
            </a:r>
            <a:r>
              <a:rPr lang="en-GB" dirty="0">
                <a:solidFill>
                  <a:schemeClr val="bg1"/>
                </a:solidFill>
              </a:rPr>
              <a:t>and even better of a native language</a:t>
            </a:r>
          </a:p>
          <a:p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pplication </a:t>
            </a:r>
            <a:r>
              <a:rPr lang="en-GB" dirty="0">
                <a:solidFill>
                  <a:schemeClr val="bg1"/>
                </a:solidFill>
              </a:rPr>
              <a:t>a few weeks </a:t>
            </a:r>
            <a:r>
              <a:rPr lang="en-GB" dirty="0" smtClean="0">
                <a:solidFill>
                  <a:schemeClr val="bg1"/>
                </a:solidFill>
              </a:rPr>
              <a:t>in advance 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few </a:t>
            </a:r>
            <a:r>
              <a:rPr lang="en-GB" dirty="0">
                <a:solidFill>
                  <a:schemeClr val="bg1"/>
                </a:solidFill>
              </a:rPr>
              <a:t>days at one farm and </a:t>
            </a:r>
            <a:r>
              <a:rPr lang="en-GB" dirty="0" smtClean="0">
                <a:solidFill>
                  <a:schemeClr val="bg1"/>
                </a:solidFill>
              </a:rPr>
              <a:t>then </a:t>
            </a:r>
            <a:r>
              <a:rPr lang="en-GB" dirty="0">
                <a:solidFill>
                  <a:schemeClr val="bg1"/>
                </a:solidFill>
              </a:rPr>
              <a:t>move on </a:t>
            </a:r>
          </a:p>
          <a:p>
            <a:r>
              <a:rPr lang="en-GB" dirty="0">
                <a:solidFill>
                  <a:schemeClr val="bg1"/>
                </a:solidFill>
              </a:rPr>
              <a:t>90 countries all over the world</a:t>
            </a:r>
          </a:p>
          <a:p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mall </a:t>
            </a:r>
            <a:r>
              <a:rPr lang="en-GB" dirty="0">
                <a:solidFill>
                  <a:schemeClr val="bg1"/>
                </a:solidFill>
              </a:rPr>
              <a:t>membership fee </a:t>
            </a:r>
          </a:p>
          <a:p>
            <a:r>
              <a:rPr lang="en-GB" dirty="0">
                <a:solidFill>
                  <a:schemeClr val="bg1"/>
                </a:solidFill>
              </a:rPr>
              <a:t>y</a:t>
            </a:r>
            <a:r>
              <a:rPr lang="en-GB" dirty="0" smtClean="0">
                <a:solidFill>
                  <a:schemeClr val="bg1"/>
                </a:solidFill>
              </a:rPr>
              <a:t>ou </a:t>
            </a:r>
            <a:r>
              <a:rPr lang="en-GB" dirty="0">
                <a:solidFill>
                  <a:schemeClr val="bg1"/>
                </a:solidFill>
              </a:rPr>
              <a:t>have to pay everything (</a:t>
            </a:r>
            <a:r>
              <a:rPr lang="en-GB" dirty="0" smtClean="0">
                <a:solidFill>
                  <a:schemeClr val="bg1"/>
                </a:solidFill>
              </a:rPr>
              <a:t>travel costs, </a:t>
            </a:r>
            <a:r>
              <a:rPr lang="en-GB" dirty="0">
                <a:solidFill>
                  <a:schemeClr val="bg1"/>
                </a:solidFill>
              </a:rPr>
              <a:t>insurance...)</a:t>
            </a:r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0817837" y="0"/>
            <a:ext cx="137098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smtClean="0"/>
              <a:t>Working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81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Studying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709811783"/>
              </p:ext>
            </p:extLst>
          </p:nvPr>
        </p:nvGraphicFramePr>
        <p:xfrm>
          <a:off x="1053852" y="2420888"/>
          <a:ext cx="10009112" cy="242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0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116632"/>
            <a:ext cx="9753600" cy="1325562"/>
          </a:xfrm>
        </p:spPr>
        <p:txBody>
          <a:bodyPr/>
          <a:lstStyle/>
          <a:p>
            <a:r>
              <a:rPr lang="de-DE" dirty="0" err="1"/>
              <a:t>Studying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Reasons</a:t>
            </a:r>
            <a:r>
              <a:rPr lang="de-DE" b="1" dirty="0" smtClean="0"/>
              <a:t>:</a:t>
            </a:r>
            <a:br>
              <a:rPr lang="de-DE" b="1" dirty="0" smtClean="0"/>
            </a:br>
            <a:r>
              <a:rPr lang="de-DE" dirty="0" smtClean="0"/>
              <a:t>-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skills</a:t>
            </a:r>
            <a:endParaRPr lang="de-DE" dirty="0"/>
          </a:p>
          <a:p>
            <a:r>
              <a:rPr lang="de-DE" b="1" dirty="0" err="1" smtClean="0"/>
              <a:t>Requirements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- A-Levels</a:t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be</a:t>
            </a:r>
            <a:r>
              <a:rPr lang="de-DE" dirty="0" smtClean="0"/>
              <a:t> 18</a:t>
            </a:r>
          </a:p>
          <a:p>
            <a:r>
              <a:rPr lang="de-DE" b="1" dirty="0" err="1" smtClean="0"/>
              <a:t>Application</a:t>
            </a:r>
            <a:r>
              <a:rPr lang="de-DE" b="1" dirty="0" smtClean="0"/>
              <a:t>: </a:t>
            </a:r>
            <a:br>
              <a:rPr lang="de-DE" b="1" dirty="0" smtClean="0"/>
            </a:br>
            <a:r>
              <a:rPr lang="de-DE" dirty="0" smtClean="0"/>
              <a:t>- 9 </a:t>
            </a:r>
            <a:r>
              <a:rPr lang="de-DE" dirty="0" err="1" smtClean="0"/>
              <a:t>to</a:t>
            </a:r>
            <a:r>
              <a:rPr lang="de-DE" dirty="0" smtClean="0"/>
              <a:t> 12 </a:t>
            </a:r>
            <a:r>
              <a:rPr lang="de-DE" dirty="0" err="1" smtClean="0"/>
              <a:t>months</a:t>
            </a:r>
            <a:r>
              <a:rPr lang="de-DE" dirty="0" smtClean="0"/>
              <a:t> in </a:t>
            </a:r>
            <a:r>
              <a:rPr lang="de-DE" dirty="0" err="1" smtClean="0"/>
              <a:t>advance</a:t>
            </a:r>
            <a:endParaRPr lang="de-DE" dirty="0" smtClean="0"/>
          </a:p>
          <a:p>
            <a:r>
              <a:rPr lang="de-DE" b="1" dirty="0" smtClean="0"/>
              <a:t>Erasmus?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500" y="1600200"/>
            <a:ext cx="4762500" cy="3276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727217" y="0"/>
            <a:ext cx="1461608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err="1" smtClean="0"/>
              <a:t>Studying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769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Reasons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Requirements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Examples</a:t>
            </a:r>
          </a:p>
          <a:p>
            <a:pPr lvl="1">
              <a:buFont typeface="Symbol" charset="2"/>
              <a:buChar char="-"/>
            </a:pPr>
            <a:r>
              <a:rPr lang="en-US" dirty="0"/>
              <a:t>v</a:t>
            </a:r>
            <a:r>
              <a:rPr lang="en-US" dirty="0" smtClean="0"/>
              <a:t>olunteering</a:t>
            </a:r>
          </a:p>
          <a:p>
            <a:pPr lvl="1">
              <a:buFont typeface="Symbol" charset="2"/>
              <a:buChar char="-"/>
            </a:pPr>
            <a:r>
              <a:rPr lang="en-US" dirty="0"/>
              <a:t>w</a:t>
            </a:r>
            <a:r>
              <a:rPr lang="en-US" dirty="0" smtClean="0"/>
              <a:t>orking</a:t>
            </a:r>
          </a:p>
          <a:p>
            <a:pPr lvl="1">
              <a:buFont typeface="Symbol" charset="2"/>
              <a:buChar char="-"/>
            </a:pPr>
            <a:r>
              <a:rPr lang="en-US" dirty="0" smtClean="0"/>
              <a:t>studying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Personal experience</a:t>
            </a:r>
          </a:p>
        </p:txBody>
      </p:sp>
      <p:pic>
        <p:nvPicPr>
          <p:cNvPr id="4" name="Bild 3" descr="1260_1_wandtattoo_weltkarte.gif"/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025" y="1124744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90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Personal Experience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Jana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613" y="2885053"/>
            <a:ext cx="4708525" cy="3145294"/>
          </a:xfrm>
        </p:spPr>
      </p:pic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450" y="2743200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Personal </a:t>
            </a:r>
            <a:r>
              <a:rPr lang="de-DE" dirty="0" err="1" smtClean="0"/>
              <a:t>experience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Julia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ild 6" descr="China-Partnerschaft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60" y="2780928"/>
            <a:ext cx="5859621" cy="3268570"/>
          </a:xfrm>
          <a:prstGeom prst="rect">
            <a:avLst/>
          </a:prstGeom>
        </p:spPr>
      </p:pic>
      <p:pic>
        <p:nvPicPr>
          <p:cNvPr id="8" name="Bild 7" descr="IMG_251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541" y="2758137"/>
            <a:ext cx="4464496" cy="33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332656"/>
            <a:ext cx="9753600" cy="1325562"/>
          </a:xfrm>
        </p:spPr>
        <p:txBody>
          <a:bodyPr/>
          <a:lstStyle/>
          <a:p>
            <a:r>
              <a:rPr lang="en-US" dirty="0" smtClean="0"/>
              <a:t>Personal Experience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endParaRPr lang="en-GB" sz="3800" dirty="0" smtClean="0"/>
          </a:p>
          <a:p>
            <a:r>
              <a:rPr lang="en-GB" sz="3800" dirty="0" err="1" smtClean="0"/>
              <a:t>Jakob</a:t>
            </a:r>
            <a:endParaRPr lang="en-GB" sz="38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25" name="Picture 2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60" y="2564904"/>
            <a:ext cx="5541350" cy="3113468"/>
          </a:xfrm>
          <a:prstGeom prst="rect">
            <a:avLst/>
          </a:prstGeom>
        </p:spPr>
      </p:pic>
      <p:pic>
        <p:nvPicPr>
          <p:cNvPr id="29" name="Picture 2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68822" y="1782382"/>
            <a:ext cx="5960251" cy="334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weltkugel_flug_attractions_.jpg"/>
          <p:cNvPicPr>
            <a:picLocks noChangeAspect="1"/>
          </p:cNvPicPr>
          <p:nvPr/>
        </p:nvPicPr>
        <p:blipFill>
          <a:blip r:embed="rId2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4380" y="0"/>
            <a:ext cx="145014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7908" y="-171400"/>
            <a:ext cx="9073008" cy="1210146"/>
          </a:xfrm>
        </p:spPr>
        <p:txBody>
          <a:bodyPr/>
          <a:lstStyle/>
          <a:p>
            <a:pPr algn="ctr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plans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7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" y="188640"/>
            <a:ext cx="12188825" cy="864096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cs typeface="Adobe Hebrew" panose="02040503050201020203" pitchFamily="18" charset="-79"/>
              </a:rPr>
              <a:t>1. </a:t>
            </a:r>
            <a:r>
              <a:rPr lang="de-DE" dirty="0" err="1" smtClean="0">
                <a:cs typeface="Adobe Hebrew" panose="02040503050201020203" pitchFamily="18" charset="-79"/>
              </a:rPr>
              <a:t>Reasons</a:t>
            </a:r>
            <a:r>
              <a:rPr lang="de-DE" dirty="0" smtClean="0">
                <a:cs typeface="Adobe Hebrew" panose="02040503050201020203" pitchFamily="18" charset="-79"/>
              </a:rPr>
              <a:t>: </a:t>
            </a:r>
            <a:r>
              <a:rPr lang="de-DE" dirty="0" err="1" smtClean="0">
                <a:cs typeface="Adobe Hebrew" panose="02040503050201020203" pitchFamily="18" charset="-79"/>
              </a:rPr>
              <a:t>Why</a:t>
            </a:r>
            <a:r>
              <a:rPr lang="de-DE" dirty="0" smtClean="0">
                <a:cs typeface="Adobe Hebrew" panose="02040503050201020203" pitchFamily="18" charset="-79"/>
              </a:rPr>
              <a:t> </a:t>
            </a:r>
            <a:r>
              <a:rPr lang="de-DE" dirty="0" err="1">
                <a:cs typeface="Adobe Hebrew" panose="02040503050201020203" pitchFamily="18" charset="-79"/>
              </a:rPr>
              <a:t>Should</a:t>
            </a:r>
            <a:r>
              <a:rPr lang="de-DE" dirty="0">
                <a:cs typeface="Adobe Hebrew" panose="02040503050201020203" pitchFamily="18" charset="-79"/>
              </a:rPr>
              <a:t> </a:t>
            </a:r>
            <a:r>
              <a:rPr lang="de-DE" dirty="0" err="1">
                <a:cs typeface="Adobe Hebrew" panose="02040503050201020203" pitchFamily="18" charset="-79"/>
              </a:rPr>
              <a:t>you</a:t>
            </a:r>
            <a:r>
              <a:rPr lang="de-DE" dirty="0">
                <a:cs typeface="Adobe Hebrew" panose="02040503050201020203" pitchFamily="18" charset="-79"/>
              </a:rPr>
              <a:t> </a:t>
            </a:r>
            <a:r>
              <a:rPr lang="de-DE" dirty="0" err="1">
                <a:cs typeface="Adobe Hebrew" panose="02040503050201020203" pitchFamily="18" charset="-79"/>
              </a:rPr>
              <a:t>go</a:t>
            </a:r>
            <a:r>
              <a:rPr lang="de-DE" dirty="0">
                <a:cs typeface="Adobe Hebrew" panose="02040503050201020203" pitchFamily="18" charset="-79"/>
              </a:rPr>
              <a:t> </a:t>
            </a:r>
            <a:r>
              <a:rPr lang="de-DE" dirty="0" err="1">
                <a:cs typeface="Adobe Hebrew" panose="02040503050201020203" pitchFamily="18" charset="-79"/>
              </a:rPr>
              <a:t>abroad</a:t>
            </a:r>
            <a:r>
              <a:rPr lang="de-DE" dirty="0">
                <a:cs typeface="Adobe Hebrew" panose="02040503050201020203" pitchFamily="18" charset="-79"/>
              </a:rPr>
              <a:t>? 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156385565"/>
              </p:ext>
            </p:extLst>
          </p:nvPr>
        </p:nvGraphicFramePr>
        <p:xfrm>
          <a:off x="2638028" y="1196752"/>
          <a:ext cx="6984776" cy="538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194252" y="4510281"/>
            <a:ext cx="205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smtClean="0"/>
              <a:t>Experience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3934172" y="5169269"/>
            <a:ext cx="1655772" cy="142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400" dirty="0" smtClean="0"/>
              <a:t>Learning </a:t>
            </a:r>
          </a:p>
          <a:p>
            <a:pPr algn="ctr">
              <a:lnSpc>
                <a:spcPct val="90000"/>
              </a:lnSpc>
            </a:pPr>
            <a:r>
              <a:rPr lang="de-DE" sz="2400" dirty="0" smtClean="0"/>
              <a:t>a</a:t>
            </a:r>
          </a:p>
          <a:p>
            <a:pPr algn="ctr">
              <a:lnSpc>
                <a:spcPct val="90000"/>
              </a:lnSpc>
            </a:pP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</a:p>
          <a:p>
            <a:pPr algn="ctr">
              <a:lnSpc>
                <a:spcPct val="90000"/>
              </a:lnSpc>
            </a:pPr>
            <a:r>
              <a:rPr lang="de-DE" sz="2400" dirty="0" err="1" smtClean="0"/>
              <a:t>language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598468" y="5501667"/>
            <a:ext cx="1792378" cy="1095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400" dirty="0" smtClean="0"/>
              <a:t>Curriculum </a:t>
            </a:r>
          </a:p>
          <a:p>
            <a:pPr algn="ctr">
              <a:lnSpc>
                <a:spcPct val="90000"/>
              </a:lnSpc>
            </a:pPr>
            <a:r>
              <a:rPr lang="de-DE" sz="2400" dirty="0" err="1"/>
              <a:t>v</a:t>
            </a:r>
            <a:r>
              <a:rPr lang="de-DE" sz="2400" dirty="0" err="1" smtClean="0"/>
              <a:t>itae</a:t>
            </a:r>
            <a:endParaRPr lang="de-DE" sz="2400" dirty="0" smtClean="0"/>
          </a:p>
          <a:p>
            <a:pPr algn="ctr">
              <a:lnSpc>
                <a:spcPct val="90000"/>
              </a:lnSpc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796" y="-675456"/>
            <a:ext cx="10945216" cy="2362199"/>
          </a:xfrm>
        </p:spPr>
        <p:txBody>
          <a:bodyPr/>
          <a:lstStyle/>
          <a:p>
            <a:r>
              <a:rPr lang="de-DE" dirty="0" smtClean="0"/>
              <a:t>2. </a:t>
            </a:r>
            <a:r>
              <a:rPr lang="en-US" dirty="0" smtClean="0"/>
              <a:t>Requirements: You should be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812" y="2060848"/>
            <a:ext cx="7853063" cy="3391271"/>
          </a:xfrm>
        </p:spPr>
        <p:txBody>
          <a:bodyPr/>
          <a:lstStyle/>
          <a:p>
            <a:r>
              <a:rPr lang="de-DE" dirty="0"/>
              <a:t>• </a:t>
            </a:r>
            <a:r>
              <a:rPr lang="de-DE" dirty="0" smtClean="0"/>
              <a:t>open </a:t>
            </a:r>
            <a:r>
              <a:rPr lang="de-DE" dirty="0" err="1"/>
              <a:t>minded</a:t>
            </a:r>
            <a:endParaRPr lang="de-DE" dirty="0"/>
          </a:p>
          <a:p>
            <a:endParaRPr lang="de-DE" dirty="0"/>
          </a:p>
          <a:p>
            <a:r>
              <a:rPr lang="de-DE" dirty="0"/>
              <a:t>• </a:t>
            </a:r>
            <a:r>
              <a:rPr lang="de-DE" dirty="0" err="1"/>
              <a:t>c</a:t>
            </a:r>
            <a:r>
              <a:rPr lang="de-DE" dirty="0" err="1" smtClean="0"/>
              <a:t>urious</a:t>
            </a:r>
            <a:r>
              <a:rPr lang="de-DE" dirty="0" smtClean="0"/>
              <a:t> </a:t>
            </a:r>
            <a:endParaRPr lang="de-DE" dirty="0"/>
          </a:p>
          <a:p>
            <a:endParaRPr lang="de-DE" dirty="0"/>
          </a:p>
          <a:p>
            <a:r>
              <a:rPr lang="de-DE" dirty="0"/>
              <a:t>• </a:t>
            </a:r>
            <a:r>
              <a:rPr lang="de-DE" dirty="0" err="1"/>
              <a:t>p</a:t>
            </a:r>
            <a:r>
              <a:rPr lang="de-DE" dirty="0" err="1" smtClean="0"/>
              <a:t>roactive</a:t>
            </a:r>
            <a:endParaRPr lang="de-DE" dirty="0"/>
          </a:p>
          <a:p>
            <a:endParaRPr lang="de-DE" dirty="0"/>
          </a:p>
          <a:p>
            <a:r>
              <a:rPr lang="de-DE" dirty="0"/>
              <a:t>• </a:t>
            </a:r>
            <a:r>
              <a:rPr lang="de-DE" dirty="0" err="1"/>
              <a:t>w</a:t>
            </a:r>
            <a:r>
              <a:rPr lang="de-DE" dirty="0" err="1" smtClean="0"/>
              <a:t>illing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plan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148" y="2060848"/>
            <a:ext cx="4310592" cy="322823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67" y="4005064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" y="274638"/>
            <a:ext cx="12188824" cy="1325562"/>
          </a:xfrm>
        </p:spPr>
        <p:txBody>
          <a:bodyPr/>
          <a:lstStyle/>
          <a:p>
            <a:pPr algn="ctr"/>
            <a:r>
              <a:rPr lang="de-DE" dirty="0" smtClean="0"/>
              <a:t>3. </a:t>
            </a:r>
            <a:r>
              <a:rPr lang="en-US" dirty="0" smtClean="0"/>
              <a:t>Examples: Going Abroad – But how?</a:t>
            </a:r>
            <a:endParaRPr lang="en-US" dirty="0"/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7454415"/>
              </p:ext>
            </p:extLst>
          </p:nvPr>
        </p:nvGraphicFramePr>
        <p:xfrm>
          <a:off x="1917948" y="1628800"/>
          <a:ext cx="8352928" cy="435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Volunteering</a:t>
            </a:r>
            <a:endParaRPr lang="de-DE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27245466"/>
              </p:ext>
            </p:extLst>
          </p:nvPr>
        </p:nvGraphicFramePr>
        <p:xfrm>
          <a:off x="1629916" y="2060848"/>
          <a:ext cx="8928991" cy="428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2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Volunteering</a:t>
            </a:r>
            <a:r>
              <a:rPr lang="de-DE" dirty="0"/>
              <a:t> </a:t>
            </a:r>
            <a:r>
              <a:rPr lang="de-DE" dirty="0" err="1"/>
              <a:t>abroad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volunteering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?</a:t>
            </a:r>
          </a:p>
          <a:p>
            <a:r>
              <a:rPr lang="de-DE" dirty="0"/>
              <a:t>2 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volunteering</a:t>
            </a:r>
            <a:r>
              <a:rPr lang="de-DE" dirty="0"/>
              <a:t> </a:t>
            </a:r>
          </a:p>
          <a:p>
            <a:r>
              <a:rPr lang="de-DE" dirty="0"/>
              <a:t>EVS </a:t>
            </a:r>
            <a:r>
              <a:rPr lang="de-DE" dirty="0" err="1"/>
              <a:t>and</a:t>
            </a:r>
            <a:r>
              <a:rPr lang="de-DE" dirty="0"/>
              <a:t> IYVS</a:t>
            </a:r>
          </a:p>
          <a:p>
            <a:r>
              <a:rPr lang="de-DE" dirty="0"/>
              <a:t>WOOFEN</a:t>
            </a:r>
          </a:p>
          <a:p>
            <a:r>
              <a:rPr lang="de-DE" dirty="0"/>
              <a:t>Kulturweit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Weltwärts</a:t>
            </a:r>
            <a:endParaRPr lang="de-DE" dirty="0"/>
          </a:p>
        </p:txBody>
      </p:sp>
      <p:pic>
        <p:nvPicPr>
          <p:cNvPr id="3" name="Bild 2" descr="iStock_000018254025Mediu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8" y="1700808"/>
            <a:ext cx="3958865" cy="2636912"/>
          </a:xfrm>
          <a:prstGeom prst="rect">
            <a:avLst/>
          </a:prstGeom>
        </p:spPr>
      </p:pic>
      <p:pic>
        <p:nvPicPr>
          <p:cNvPr id="5" name="Bild 4" descr="Summer Volunteer Trips Abroa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340" y="4581128"/>
            <a:ext cx="3560294" cy="19767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113365" y="9346"/>
            <a:ext cx="2060931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err="1" smtClean="0">
                <a:solidFill>
                  <a:schemeClr val="tx2"/>
                </a:solidFill>
              </a:rPr>
              <a:t>Volunteering</a:t>
            </a:r>
            <a:endParaRPr lang="de-DE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where-volunteer-work-resume.jpg"/>
          <p:cNvPicPr>
            <a:picLocks noChangeAspect="1"/>
          </p:cNvPicPr>
          <p:nvPr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476" y="3573016"/>
            <a:ext cx="4248472" cy="2833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260648"/>
            <a:ext cx="9753600" cy="1325562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volunteering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 </a:t>
            </a:r>
            <a:r>
              <a:rPr lang="de-DE" dirty="0" err="1"/>
              <a:t>it</a:t>
            </a:r>
            <a:r>
              <a:rPr lang="de-DE" dirty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something voluntarily, mostly some kind of charity work </a:t>
            </a:r>
          </a:p>
          <a:p>
            <a:r>
              <a:rPr lang="en-US" dirty="0" smtClean="0"/>
              <a:t>a first insight into “real life“</a:t>
            </a:r>
          </a:p>
          <a:p>
            <a:r>
              <a:rPr lang="en-US" dirty="0" smtClean="0"/>
              <a:t>meet new people</a:t>
            </a:r>
          </a:p>
          <a:p>
            <a:r>
              <a:rPr lang="en-US" dirty="0" smtClean="0"/>
              <a:t>get to know a new country/culture</a:t>
            </a:r>
          </a:p>
          <a:p>
            <a:r>
              <a:rPr lang="en-US" dirty="0" smtClean="0"/>
              <a:t>learn a new language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0110833" y="0"/>
            <a:ext cx="2060931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err="1" smtClean="0"/>
              <a:t>Volunteering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016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 Kinds of volunteering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Lawfully controlled volunteering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y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pay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 on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</a:p>
          <a:p>
            <a:r>
              <a:rPr lang="de-DE" dirty="0" err="1"/>
              <a:t>y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country‘s</a:t>
            </a:r>
            <a:r>
              <a:rPr lang="de-DE" dirty="0"/>
              <a:t> </a:t>
            </a:r>
            <a:r>
              <a:rPr lang="de-DE" dirty="0" err="1"/>
              <a:t>government</a:t>
            </a:r>
            <a:endParaRPr lang="de-DE" dirty="0"/>
          </a:p>
          <a:p>
            <a:r>
              <a:rPr lang="de-DE" dirty="0" err="1"/>
              <a:t>y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/>
              <a:t>time </a:t>
            </a:r>
            <a:r>
              <a:rPr lang="de-DE" dirty="0" err="1"/>
              <a:t>abroad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government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Not lawfully controlled volunteering 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err="1"/>
              <a:t>o</a:t>
            </a:r>
            <a:r>
              <a:rPr lang="de-DE" dirty="0" err="1" smtClean="0"/>
              <a:t>rganisations</a:t>
            </a:r>
            <a:r>
              <a:rPr lang="de-DE" dirty="0" smtClean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a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smtClean="0"/>
              <a:t>2 to12 </a:t>
            </a:r>
            <a:r>
              <a:rPr lang="de-DE" dirty="0" err="1"/>
              <a:t>months</a:t>
            </a:r>
            <a:r>
              <a:rPr lang="de-DE" dirty="0"/>
              <a:t> all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 </a:t>
            </a:r>
          </a:p>
          <a:p>
            <a:r>
              <a:rPr lang="de-DE" dirty="0" err="1"/>
              <a:t>y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pay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 on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own</a:t>
            </a:r>
            <a:r>
              <a:rPr lang="de-DE" dirty="0"/>
              <a:t> </a:t>
            </a:r>
          </a:p>
          <a:p>
            <a:r>
              <a:rPr lang="de-DE" dirty="0" err="1"/>
              <a:t>i</a:t>
            </a:r>
            <a:r>
              <a:rPr lang="de-DE" dirty="0" err="1" smtClean="0"/>
              <a:t>t‘s</a:t>
            </a:r>
            <a:r>
              <a:rPr lang="de-DE" dirty="0" smtClean="0"/>
              <a:t> </a:t>
            </a:r>
            <a:r>
              <a:rPr lang="de-DE" dirty="0" err="1"/>
              <a:t>recommended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a </a:t>
            </a:r>
            <a:r>
              <a:rPr lang="de-DE" dirty="0" err="1"/>
              <a:t>circle</a:t>
            </a:r>
            <a:r>
              <a:rPr lang="de-DE" dirty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sponsors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friends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finance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trip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0124171" y="9346"/>
            <a:ext cx="2060931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 err="1" smtClean="0">
                <a:solidFill>
                  <a:srgbClr val="000000"/>
                </a:solidFill>
              </a:rPr>
              <a:t>Volunteering</a:t>
            </a:r>
            <a:endParaRPr lang="de-D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33CC421-9658-4F38-BB01-C00C24131C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Serie Weltkarten, Präsentation Europäischer Kontinent (Breitbild)</Template>
  <TotalTime>0</TotalTime>
  <Words>605</Words>
  <Application>Microsoft Macintosh PowerPoint</Application>
  <PresentationFormat>Benutzerdefiniert</PresentationFormat>
  <Paragraphs>169</Paragraphs>
  <Slides>23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Continental_Europe_16x9</vt:lpstr>
      <vt:lpstr>Going Abroad</vt:lpstr>
      <vt:lpstr>Content</vt:lpstr>
      <vt:lpstr>1. Reasons: Why Should you go abroad? </vt:lpstr>
      <vt:lpstr>2. Requirements: You should be…</vt:lpstr>
      <vt:lpstr>3. Examples: Going Abroad – But how?</vt:lpstr>
      <vt:lpstr>Volunteering</vt:lpstr>
      <vt:lpstr>Volunteering abroad</vt:lpstr>
      <vt:lpstr>What is a volunteering service and why should you do it ?</vt:lpstr>
      <vt:lpstr>2 Kinds of volunteering</vt:lpstr>
      <vt:lpstr>PowerPoint-Präsentation</vt:lpstr>
      <vt:lpstr>PowerPoint-Präsentation</vt:lpstr>
      <vt:lpstr>Working Abroad</vt:lpstr>
      <vt:lpstr>Training</vt:lpstr>
      <vt:lpstr>Casual Work Abroad</vt:lpstr>
      <vt:lpstr>Workcamps</vt:lpstr>
      <vt:lpstr>Au Pair</vt:lpstr>
      <vt:lpstr>Wwoof (World wide opportunities on organic Farms)</vt:lpstr>
      <vt:lpstr>Studying</vt:lpstr>
      <vt:lpstr>Studying</vt:lpstr>
      <vt:lpstr>4. Personal Experience</vt:lpstr>
      <vt:lpstr>Personal experience</vt:lpstr>
      <vt:lpstr>Personal Experience</vt:lpstr>
      <vt:lpstr>What are your future plans?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Abroad</dc:title>
  <dc:creator/>
  <cp:keywords/>
  <cp:lastModifiedBy/>
  <cp:revision>4</cp:revision>
  <dcterms:created xsi:type="dcterms:W3CDTF">2016-09-12T17:05:01Z</dcterms:created>
  <dcterms:modified xsi:type="dcterms:W3CDTF">2017-01-06T17:56:48Z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