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1" autoAdjust="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F5B66C-D727-47A8-A162-8BDE86F8E4BF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6DBD41-0355-4E93-BBAA-95BF8A538DF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B66C-D727-47A8-A162-8BDE86F8E4BF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41-0355-4E93-BBAA-95BF8A538D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B66C-D727-47A8-A162-8BDE86F8E4BF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46DBD41-0355-4E93-BBAA-95BF8A538D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B66C-D727-47A8-A162-8BDE86F8E4BF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41-0355-4E93-BBAA-95BF8A538DF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F5B66C-D727-47A8-A162-8BDE86F8E4BF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46DBD41-0355-4E93-BBAA-95BF8A538DF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B66C-D727-47A8-A162-8BDE86F8E4BF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41-0355-4E93-BBAA-95BF8A538DF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B66C-D727-47A8-A162-8BDE86F8E4BF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41-0355-4E93-BBAA-95BF8A538DF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B66C-D727-47A8-A162-8BDE86F8E4BF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41-0355-4E93-BBAA-95BF8A538DF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B66C-D727-47A8-A162-8BDE86F8E4BF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41-0355-4E93-BBAA-95BF8A538D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B66C-D727-47A8-A162-8BDE86F8E4BF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6DBD41-0355-4E93-BBAA-95BF8A538DF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B66C-D727-47A8-A162-8BDE86F8E4BF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41-0355-4E93-BBAA-95BF8A538DF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DF5B66C-D727-47A8-A162-8BDE86F8E4BF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46DBD41-0355-4E93-BBAA-95BF8A538DF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6480048" cy="2301240"/>
          </a:xfrm>
        </p:spPr>
        <p:txBody>
          <a:bodyPr/>
          <a:lstStyle/>
          <a:p>
            <a:r>
              <a:rPr lang="pl-PL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</a:t>
            </a:r>
            <a:r>
              <a:rPr lang="pl-P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prospects</a:t>
            </a:r>
            <a:r>
              <a:rPr lang="pl-P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l-PL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pl-P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pl-PL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40188" cy="762098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Group </a:t>
            </a:r>
            <a:r>
              <a:rPr lang="en-US" b="1" u="sng" dirty="0"/>
              <a:t>tutorials</a:t>
            </a:r>
            <a:endParaRPr lang="pl-PL" b="1" u="sng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3444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pl-PL" dirty="0"/>
              <a:t>T</a:t>
            </a:r>
            <a:r>
              <a:rPr lang="pl-PL" dirty="0" smtClean="0"/>
              <a:t>o </a:t>
            </a:r>
            <a:r>
              <a:rPr lang="pl-PL" dirty="0"/>
              <a:t>stimulate the enterprising spirit and active job </a:t>
            </a:r>
            <a:r>
              <a:rPr lang="pl-PL" dirty="0" smtClean="0"/>
              <a:t>search,</a:t>
            </a:r>
            <a:endParaRPr lang="en-US" dirty="0"/>
          </a:p>
          <a:p>
            <a:r>
              <a:rPr lang="pl-PL" dirty="0" smtClean="0"/>
              <a:t>To </a:t>
            </a:r>
            <a:r>
              <a:rPr lang="pl-PL" dirty="0"/>
              <a:t>provide e</a:t>
            </a:r>
            <a:r>
              <a:rPr lang="en-US" dirty="0" err="1"/>
              <a:t>ducational</a:t>
            </a:r>
            <a:r>
              <a:rPr lang="en-US" dirty="0"/>
              <a:t> and vocational </a:t>
            </a:r>
            <a:r>
              <a:rPr lang="en-US" dirty="0" smtClean="0"/>
              <a:t>information</a:t>
            </a:r>
            <a:r>
              <a:rPr lang="pl-PL" dirty="0" smtClean="0"/>
              <a:t>,</a:t>
            </a:r>
            <a:endParaRPr lang="en-US" dirty="0"/>
          </a:p>
          <a:p>
            <a:r>
              <a:rPr lang="pl-PL" dirty="0"/>
              <a:t>T</a:t>
            </a:r>
            <a:r>
              <a:rPr lang="pl-PL" dirty="0" smtClean="0"/>
              <a:t>o  </a:t>
            </a:r>
            <a:r>
              <a:rPr lang="pl-PL" dirty="0"/>
              <a:t>present m</a:t>
            </a:r>
            <a:r>
              <a:rPr lang="en-US" dirty="0" err="1"/>
              <a:t>ethods</a:t>
            </a:r>
            <a:r>
              <a:rPr lang="en-US" dirty="0"/>
              <a:t> of career planning</a:t>
            </a:r>
            <a:r>
              <a:rPr lang="pl-PL" dirty="0"/>
              <a:t>, searching and applying</a:t>
            </a:r>
            <a:r>
              <a:rPr lang="en-US" dirty="0"/>
              <a:t> for a </a:t>
            </a:r>
            <a:r>
              <a:rPr lang="en-US" dirty="0" smtClean="0"/>
              <a:t>job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644008" y="1772816"/>
            <a:ext cx="4319463" cy="690091"/>
          </a:xfrm>
        </p:spPr>
        <p:txBody>
          <a:bodyPr>
            <a:normAutofit/>
          </a:bodyPr>
          <a:lstStyle/>
          <a:p>
            <a:r>
              <a:rPr lang="en-US" b="1" u="sng" dirty="0"/>
              <a:t>Individual tutorials </a:t>
            </a:r>
            <a:endParaRPr lang="pl-PL" b="1" u="sng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4"/>
          </p:nvPr>
        </p:nvSpPr>
        <p:spPr>
          <a:xfrm>
            <a:off x="4572000" y="2636912"/>
            <a:ext cx="4041775" cy="3941763"/>
          </a:xfrm>
        </p:spPr>
        <p:txBody>
          <a:bodyPr>
            <a:normAutofit/>
          </a:bodyPr>
          <a:lstStyle/>
          <a:p>
            <a:pPr marL="0" indent="0"/>
            <a:r>
              <a:rPr lang="pl-PL" dirty="0"/>
              <a:t> </a:t>
            </a:r>
            <a:r>
              <a:rPr lang="pl-PL" dirty="0" smtClean="0"/>
              <a:t>To </a:t>
            </a:r>
            <a:r>
              <a:rPr lang="pl-PL" dirty="0"/>
              <a:t>serve as a guide for young people, helping them find </a:t>
            </a:r>
            <a:r>
              <a:rPr lang="en-US" dirty="0"/>
              <a:t>full-time, seasonal, part-time and short-term </a:t>
            </a:r>
            <a:r>
              <a:rPr lang="en-US" dirty="0" smtClean="0"/>
              <a:t>jobs</a:t>
            </a:r>
            <a:r>
              <a:rPr lang="pl-PL" dirty="0" smtClean="0"/>
              <a:t>,</a:t>
            </a:r>
            <a:endParaRPr lang="en-US" dirty="0"/>
          </a:p>
          <a:p>
            <a:pPr marL="0" indent="0"/>
            <a:r>
              <a:rPr lang="pl-PL" dirty="0"/>
              <a:t> </a:t>
            </a:r>
            <a:r>
              <a:rPr lang="pl-PL" dirty="0" smtClean="0"/>
              <a:t>To </a:t>
            </a:r>
            <a:r>
              <a:rPr lang="pl-PL" dirty="0"/>
              <a:t>raise awareness</a:t>
            </a:r>
            <a:r>
              <a:rPr lang="en-US" dirty="0"/>
              <a:t> of the </a:t>
            </a:r>
            <a:r>
              <a:rPr lang="en-US" dirty="0" err="1"/>
              <a:t>labour</a:t>
            </a:r>
            <a:r>
              <a:rPr lang="en-US" dirty="0"/>
              <a:t> </a:t>
            </a:r>
            <a:r>
              <a:rPr lang="en-US" dirty="0" smtClean="0"/>
              <a:t>market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pPr marL="514350" lvl="0" indent="-514350"/>
            <a:r>
              <a:rPr lang="pl-PL" sz="2800" dirty="0"/>
              <a:t>Classes with a career counselor in the Youth Career Centre</a:t>
            </a:r>
            <a:endParaRPr lang="pl-P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 </a:t>
            </a:r>
            <a:r>
              <a:rPr lang="en-US" dirty="0"/>
              <a:t>They show teenagers possible career paths</a:t>
            </a:r>
            <a:r>
              <a:rPr lang="en-US" dirty="0" smtClean="0"/>
              <a:t>.</a:t>
            </a:r>
            <a:endParaRPr lang="pl-PL" dirty="0" smtClean="0"/>
          </a:p>
          <a:p>
            <a:r>
              <a:rPr lang="pl-PL" dirty="0" smtClean="0"/>
              <a:t> </a:t>
            </a:r>
            <a:r>
              <a:rPr lang="en-US" dirty="0" smtClean="0"/>
              <a:t>Help </a:t>
            </a:r>
            <a:r>
              <a:rPr lang="en-US" dirty="0"/>
              <a:t>students acquire knowledge about various occupations</a:t>
            </a:r>
            <a:r>
              <a:rPr lang="en-US" dirty="0" smtClean="0"/>
              <a:t>.</a:t>
            </a:r>
            <a:endParaRPr lang="pl-PL" dirty="0" smtClean="0"/>
          </a:p>
          <a:p>
            <a:r>
              <a:rPr lang="pl-PL" dirty="0" smtClean="0"/>
              <a:t> </a:t>
            </a:r>
            <a:r>
              <a:rPr lang="en-US" dirty="0"/>
              <a:t>They also present pros </a:t>
            </a:r>
            <a:r>
              <a:rPr lang="en-US" dirty="0" smtClean="0"/>
              <a:t>and</a:t>
            </a:r>
            <a:r>
              <a:rPr lang="pl-PL" dirty="0" smtClean="0"/>
              <a:t> </a:t>
            </a:r>
            <a:r>
              <a:rPr lang="en-US" dirty="0" smtClean="0"/>
              <a:t>cons of being an entrepreneur</a:t>
            </a:r>
            <a:r>
              <a:rPr lang="pl-PL" dirty="0" smtClean="0"/>
              <a:t>.</a:t>
            </a:r>
            <a:endParaRPr lang="en-US" dirty="0" smtClean="0"/>
          </a:p>
          <a:p>
            <a:r>
              <a:rPr lang="pl-PL" dirty="0" smtClean="0"/>
              <a:t> </a:t>
            </a:r>
            <a:r>
              <a:rPr lang="en-US" dirty="0"/>
              <a:t>They help students understand how companies work</a:t>
            </a:r>
            <a:r>
              <a:rPr lang="en-US" dirty="0" smtClean="0"/>
              <a:t>.</a:t>
            </a:r>
            <a:endParaRPr lang="pl-PL" dirty="0" smtClean="0"/>
          </a:p>
          <a:p>
            <a:r>
              <a:rPr lang="pl-PL" dirty="0" smtClean="0"/>
              <a:t> </a:t>
            </a:r>
            <a:r>
              <a:rPr lang="en-US" dirty="0"/>
              <a:t>They present people who succeeded in business.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 with entrepreneurs, representatives of various occupations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graduates :</a:t>
            </a:r>
          </a:p>
        </p:txBody>
      </p:sp>
      <p:pic>
        <p:nvPicPr>
          <p:cNvPr id="4100" name="Picture 4" descr="http://zsohajnowka.pl/wp-content/uploads/2015/09/20150907_093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798" y="3429000"/>
            <a:ext cx="4104455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zsohajnowka.pl/wp-content/uploads/2015/09/20150907_143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98" y="1700808"/>
            <a:ext cx="40964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76056" y="1772816"/>
            <a:ext cx="3826768" cy="4525963"/>
          </a:xfrm>
        </p:spPr>
        <p:txBody>
          <a:bodyPr>
            <a:normAutofit/>
          </a:bodyPr>
          <a:lstStyle/>
          <a:p>
            <a:pPr marL="36576" lvl="0" indent="0">
              <a:buNone/>
            </a:pPr>
            <a:r>
              <a:rPr lang="pl-PL" sz="2400" dirty="0"/>
              <a:t>Extra c</a:t>
            </a:r>
            <a:r>
              <a:rPr lang="en-US" sz="2400" dirty="0"/>
              <a:t>lasses </a:t>
            </a:r>
            <a:r>
              <a:rPr lang="pl-PL" sz="2400" dirty="0"/>
              <a:t>for those who want to learn about:</a:t>
            </a:r>
          </a:p>
          <a:p>
            <a:pPr marL="36576" indent="0">
              <a:buNone/>
            </a:pPr>
            <a:r>
              <a:rPr lang="pl-PL" dirty="0"/>
              <a:t> </a:t>
            </a:r>
          </a:p>
          <a:p>
            <a:r>
              <a:rPr lang="pl-PL" sz="2400" dirty="0" smtClean="0"/>
              <a:t> l</a:t>
            </a:r>
            <a:r>
              <a:rPr lang="en-US" sz="2400" dirty="0" err="1" smtClean="0"/>
              <a:t>egal</a:t>
            </a:r>
            <a:r>
              <a:rPr lang="en-US" sz="2400" dirty="0" smtClean="0"/>
              <a:t> </a:t>
            </a:r>
            <a:r>
              <a:rPr lang="en-US" sz="2400" dirty="0"/>
              <a:t>aspects of starting and managing</a:t>
            </a:r>
            <a:r>
              <a:rPr lang="pl-PL" sz="2400" dirty="0"/>
              <a:t> a </a:t>
            </a:r>
            <a:r>
              <a:rPr lang="en-US" sz="2400" dirty="0" smtClean="0"/>
              <a:t>business</a:t>
            </a:r>
            <a:r>
              <a:rPr lang="pl-PL" sz="2400" dirty="0" smtClean="0"/>
              <a:t>,</a:t>
            </a:r>
            <a:endParaRPr lang="pl-PL" sz="2400" dirty="0"/>
          </a:p>
          <a:p>
            <a:r>
              <a:rPr lang="pl-PL" sz="2400" dirty="0" smtClean="0"/>
              <a:t> </a:t>
            </a:r>
            <a:r>
              <a:rPr lang="en-US" sz="2400" dirty="0" smtClean="0"/>
              <a:t>EU </a:t>
            </a:r>
            <a:r>
              <a:rPr lang="en-US" sz="2400" dirty="0"/>
              <a:t>fund </a:t>
            </a:r>
            <a:r>
              <a:rPr lang="en-US" sz="2400" dirty="0" smtClean="0"/>
              <a:t>raising</a:t>
            </a:r>
            <a:r>
              <a:rPr lang="pl-PL" sz="2400" dirty="0" smtClean="0"/>
              <a:t>,</a:t>
            </a:r>
            <a:endParaRPr lang="pl-PL" sz="2400" dirty="0"/>
          </a:p>
          <a:p>
            <a:r>
              <a:rPr lang="pl-PL" sz="2400" dirty="0" smtClean="0"/>
              <a:t> creation </a:t>
            </a:r>
            <a:r>
              <a:rPr lang="pl-PL" sz="2400" dirty="0"/>
              <a:t>of a </a:t>
            </a:r>
            <a:r>
              <a:rPr lang="pl-PL" sz="2400" dirty="0" smtClean="0"/>
              <a:t>brand.</a:t>
            </a:r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pl-PL" sz="2800" dirty="0"/>
              <a:t>Workshops on entrepreneurship – Workshop „</a:t>
            </a:r>
            <a:r>
              <a:rPr lang="en-US" sz="2800" dirty="0"/>
              <a:t>Creating aware </a:t>
            </a:r>
            <a:r>
              <a:rPr lang="en-US" sz="2800" dirty="0" err="1"/>
              <a:t>enterpreneurship</a:t>
            </a:r>
            <a:r>
              <a:rPr lang="en-US" sz="2800" dirty="0"/>
              <a:t> among you</a:t>
            </a:r>
            <a:r>
              <a:rPr lang="pl-PL" sz="2800" dirty="0"/>
              <a:t>ng people</a:t>
            </a:r>
            <a:r>
              <a:rPr lang="en-US" sz="2800" dirty="0"/>
              <a:t>"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zsohajnowka.pl/wp-content/uploads/2015/10/20150922_150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739680" cy="35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812349" y="1844824"/>
            <a:ext cx="4191001" cy="4407408"/>
          </a:xfrm>
        </p:spPr>
        <p:txBody>
          <a:bodyPr>
            <a:normAutofit/>
          </a:bodyPr>
          <a:lstStyle/>
          <a:p>
            <a:r>
              <a:rPr lang="pl-PL" sz="2100" dirty="0"/>
              <a:t>At lessons students prepare and </a:t>
            </a:r>
            <a:r>
              <a:rPr lang="en-US" sz="2100" dirty="0"/>
              <a:t>start their own enterprises</a:t>
            </a:r>
            <a:r>
              <a:rPr lang="pl-PL" sz="2100" dirty="0"/>
              <a:t>.</a:t>
            </a:r>
            <a:endParaRPr lang="en-US" sz="2100" dirty="0"/>
          </a:p>
          <a:p>
            <a:r>
              <a:rPr lang="en-US" sz="2100" dirty="0"/>
              <a:t>Within the project students create their own brand, they create goods, sell them, </a:t>
            </a:r>
            <a:r>
              <a:rPr lang="pl-PL" sz="2100" dirty="0"/>
              <a:t>get involved</a:t>
            </a:r>
            <a:r>
              <a:rPr lang="en-US" sz="2100" dirty="0"/>
              <a:t> in marketing and accounting</a:t>
            </a:r>
            <a:r>
              <a:rPr lang="pl-PL" sz="2100" dirty="0"/>
              <a:t>.</a:t>
            </a:r>
            <a:endParaRPr lang="en-US" sz="2100" dirty="0"/>
          </a:p>
          <a:p>
            <a:r>
              <a:rPr lang="en-US" sz="2100" dirty="0"/>
              <a:t>Our students have already made eco-bags, holiday ornaments, </a:t>
            </a:r>
            <a:r>
              <a:rPr lang="en-US" sz="2100" dirty="0" err="1"/>
              <a:t>jewell</a:t>
            </a:r>
            <a:r>
              <a:rPr lang="pl-PL" sz="2100" dirty="0"/>
              <a:t>e</a:t>
            </a:r>
            <a:r>
              <a:rPr lang="en-US" sz="2100" dirty="0" err="1"/>
              <a:t>ry</a:t>
            </a:r>
            <a:r>
              <a:rPr lang="en-US" sz="2100" dirty="0"/>
              <a:t> and stationary</a:t>
            </a:r>
            <a:r>
              <a:rPr lang="pl-PL" sz="2100" dirty="0"/>
              <a:t>.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mini-enterprises</a:t>
            </a:r>
          </a:p>
        </p:txBody>
      </p:sp>
      <p:pic>
        <p:nvPicPr>
          <p:cNvPr id="5122" name="Picture 2" descr="http://zsohajnowka.pl/wp-content/uploads/2015/08/P1110376-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9" y="213285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zsohajnowka.pl/wp-content/uploads/2015/08/4-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3" y="260648"/>
            <a:ext cx="4023655" cy="301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zsohajnowka.pl/wp-content/uploads/2015/08/P1110379-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93" y="254053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zsohajnowka.pl/wp-content/uploads/2015/08/P1110441-800x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3" y="3501008"/>
            <a:ext cx="4065196" cy="304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zsohajnowka.pl/wp-content/uploads/2015/08/10-800x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93" y="3501008"/>
            <a:ext cx="4065196" cy="304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1520" y="2060848"/>
            <a:ext cx="3672408" cy="4176464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  <a:r>
              <a:rPr lang="pl-PL" dirty="0" smtClean="0"/>
              <a:t>s</a:t>
            </a:r>
            <a:r>
              <a:rPr lang="en-US" dirty="0" smtClean="0"/>
              <a:t>elf-discovery</a:t>
            </a:r>
            <a:r>
              <a:rPr lang="pl-PL" dirty="0" smtClean="0"/>
              <a:t>,</a:t>
            </a:r>
            <a:endParaRPr lang="en-US" dirty="0"/>
          </a:p>
          <a:p>
            <a:r>
              <a:rPr lang="pl-PL" dirty="0" smtClean="0"/>
              <a:t> closer </a:t>
            </a:r>
            <a:r>
              <a:rPr lang="pl-PL" dirty="0"/>
              <a:t>look at students’ o</a:t>
            </a:r>
            <a:r>
              <a:rPr lang="en-US" dirty="0" err="1"/>
              <a:t>ccupation</a:t>
            </a:r>
            <a:r>
              <a:rPr lang="en-US" dirty="0"/>
              <a:t> </a:t>
            </a:r>
            <a:r>
              <a:rPr lang="en-US" dirty="0" smtClean="0"/>
              <a:t>aptitudes</a:t>
            </a:r>
            <a:r>
              <a:rPr lang="pl-PL" dirty="0" smtClean="0"/>
              <a:t>,</a:t>
            </a:r>
            <a:endParaRPr lang="en-US" dirty="0"/>
          </a:p>
          <a:p>
            <a:r>
              <a:rPr lang="pl-PL" dirty="0" smtClean="0"/>
              <a:t> t</a:t>
            </a:r>
            <a:r>
              <a:rPr lang="en-US" dirty="0" smtClean="0"/>
              <a:t>rips </a:t>
            </a:r>
            <a:r>
              <a:rPr lang="en-US" dirty="0"/>
              <a:t>to </a:t>
            </a:r>
            <a:r>
              <a:rPr lang="pl-PL" dirty="0"/>
              <a:t>different </a:t>
            </a:r>
            <a:r>
              <a:rPr lang="pl-PL" dirty="0" smtClean="0"/>
              <a:t>companies.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Classes </a:t>
            </a:r>
            <a:r>
              <a:rPr lang="pl-PL" dirty="0"/>
              <a:t>with</a:t>
            </a:r>
            <a:r>
              <a:rPr lang="en-US" dirty="0"/>
              <a:t> school </a:t>
            </a:r>
            <a:r>
              <a:rPr lang="pl-PL" dirty="0"/>
              <a:t>tutor</a:t>
            </a:r>
            <a:r>
              <a:rPr lang="en-US" dirty="0"/>
              <a:t> and </a:t>
            </a:r>
            <a:r>
              <a:rPr lang="pl-PL" dirty="0"/>
              <a:t>form </a:t>
            </a:r>
            <a:r>
              <a:rPr lang="en-US" dirty="0"/>
              <a:t>teachers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zsohajnowka.pl/wp-content/uploads/2015/08/P1110445-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9512" y="1704920"/>
            <a:ext cx="4038600" cy="4407408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 </a:t>
            </a:r>
            <a:r>
              <a:rPr lang="en-US" dirty="0" smtClean="0"/>
              <a:t>Ways </a:t>
            </a:r>
            <a:r>
              <a:rPr lang="en-US" dirty="0"/>
              <a:t>of looking for a job, writing CVs and personal statements, self-presentation, workers' </a:t>
            </a:r>
            <a:r>
              <a:rPr lang="en-US" dirty="0" smtClean="0"/>
              <a:t>appurtenances</a:t>
            </a:r>
            <a:r>
              <a:rPr lang="pl-PL" dirty="0" smtClean="0"/>
              <a:t>,</a:t>
            </a:r>
            <a:endParaRPr lang="en-US" dirty="0"/>
          </a:p>
          <a:p>
            <a:r>
              <a:rPr lang="pl-PL" dirty="0" smtClean="0"/>
              <a:t> </a:t>
            </a:r>
            <a:r>
              <a:rPr lang="en-US" dirty="0" smtClean="0"/>
              <a:t>Types </a:t>
            </a:r>
            <a:r>
              <a:rPr lang="en-US" dirty="0"/>
              <a:t>of employment and salaries of </a:t>
            </a:r>
            <a:r>
              <a:rPr lang="en-US" dirty="0" smtClean="0"/>
              <a:t>employees</a:t>
            </a:r>
            <a:r>
              <a:rPr lang="pl-PL" dirty="0" smtClean="0"/>
              <a:t>,</a:t>
            </a:r>
            <a:endParaRPr lang="en-US" dirty="0"/>
          </a:p>
          <a:p>
            <a:r>
              <a:rPr lang="pl-PL" dirty="0" smtClean="0"/>
              <a:t> </a:t>
            </a:r>
            <a:r>
              <a:rPr lang="en-US" dirty="0" smtClean="0"/>
              <a:t>Unemployment </a:t>
            </a:r>
            <a:r>
              <a:rPr lang="en-US" dirty="0"/>
              <a:t>problem in </a:t>
            </a:r>
            <a:r>
              <a:rPr lang="en-US" dirty="0" smtClean="0"/>
              <a:t>Poland</a:t>
            </a:r>
            <a:r>
              <a:rPr lang="pl-PL" dirty="0" smtClean="0"/>
              <a:t>,</a:t>
            </a:r>
            <a:endParaRPr lang="en-US" dirty="0"/>
          </a:p>
          <a:p>
            <a:r>
              <a:rPr lang="pl-PL" dirty="0" smtClean="0"/>
              <a:t> </a:t>
            </a:r>
            <a:r>
              <a:rPr lang="en-US" dirty="0" smtClean="0"/>
              <a:t>Abroad </a:t>
            </a:r>
            <a:r>
              <a:rPr lang="en-US" dirty="0"/>
              <a:t>working </a:t>
            </a:r>
            <a:r>
              <a:rPr lang="en-US" dirty="0" smtClean="0"/>
              <a:t>opportunities</a:t>
            </a:r>
            <a:r>
              <a:rPr lang="pl-PL" dirty="0" smtClean="0"/>
              <a:t>,</a:t>
            </a:r>
            <a:endParaRPr lang="en-US" dirty="0"/>
          </a:p>
          <a:p>
            <a:r>
              <a:rPr lang="pl-PL" dirty="0" smtClean="0"/>
              <a:t> </a:t>
            </a:r>
            <a:r>
              <a:rPr lang="en-US" dirty="0" smtClean="0"/>
              <a:t>Starting </a:t>
            </a:r>
            <a:r>
              <a:rPr lang="en-US" dirty="0"/>
              <a:t>your own </a:t>
            </a:r>
            <a:r>
              <a:rPr lang="en-US" dirty="0" smtClean="0"/>
              <a:t>business</a:t>
            </a:r>
            <a:r>
              <a:rPr lang="pl-PL" dirty="0" smtClean="0"/>
              <a:t>,</a:t>
            </a:r>
            <a:endParaRPr lang="en-US" dirty="0"/>
          </a:p>
          <a:p>
            <a:r>
              <a:rPr lang="pl-PL" dirty="0" smtClean="0"/>
              <a:t> </a:t>
            </a:r>
            <a:r>
              <a:rPr lang="en-US" dirty="0" smtClean="0"/>
              <a:t>Embracing </a:t>
            </a:r>
            <a:r>
              <a:rPr lang="en-US" dirty="0"/>
              <a:t>bank </a:t>
            </a:r>
            <a:r>
              <a:rPr lang="en-US" dirty="0" smtClean="0"/>
              <a:t>services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classes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Enterpreneurship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Basics and Economics in practice our students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accquire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skills and knowledge about: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s://scontent.fwaw3-1.fna.fbcdn.net/hphotos-xaf1/v/t1.0-9/1902751_447207402085027_38956332929406949_n.jpg?oh=373a07a7e7fa0cb77df89ae4d9f425db&amp;oe=56F26B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42057"/>
            <a:ext cx="4351338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35859" cy="1828800"/>
          </a:xfrm>
        </p:spPr>
        <p:txBody>
          <a:bodyPr>
            <a:noAutofit/>
          </a:bodyPr>
          <a:lstStyle/>
          <a:p>
            <a:pPr algn="ctr"/>
            <a:r>
              <a:rPr lang="pl-PL" sz="6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attention!</a:t>
            </a:r>
            <a:br>
              <a:rPr lang="pl-PL" sz="6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6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az 4" descr="P1060698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987" y="2636912"/>
            <a:ext cx="8316416" cy="3519326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6097" y="16481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pl-PL" sz="8000" dirty="0" smtClean="0"/>
              <a:t>WE ARE FROM</a:t>
            </a:r>
            <a:endParaRPr lang="pl-PL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7816"/>
            <a:ext cx="8884787" cy="542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dirty="0"/>
              <a:t>Our high school </a:t>
            </a:r>
            <a:r>
              <a:rPr lang="en-US" sz="2800" dirty="0"/>
              <a:t>named </a:t>
            </a:r>
            <a:r>
              <a:rPr lang="pl-PL" sz="2800" dirty="0"/>
              <a:t>after </a:t>
            </a:r>
            <a:r>
              <a:rPr lang="en-US" sz="2800" dirty="0"/>
              <a:t>Maria</a:t>
            </a:r>
            <a:r>
              <a:rPr lang="pl-PL" sz="2800" dirty="0"/>
              <a:t> </a:t>
            </a:r>
            <a:r>
              <a:rPr lang="en-US" sz="2800" dirty="0" err="1"/>
              <a:t>Sklodowska</a:t>
            </a:r>
            <a:r>
              <a:rPr lang="en-US" sz="2800" dirty="0"/>
              <a:t> Curie is located in </a:t>
            </a:r>
            <a:r>
              <a:rPr lang="en-US" sz="2800" dirty="0" err="1"/>
              <a:t>Hajnówka</a:t>
            </a:r>
            <a:r>
              <a:rPr lang="en-US" sz="2800" dirty="0"/>
              <a:t>.</a:t>
            </a:r>
            <a:r>
              <a:rPr lang="pl-PL" sz="2800" dirty="0"/>
              <a:t> </a:t>
            </a:r>
            <a:r>
              <a:rPr lang="en-US" sz="2800" dirty="0"/>
              <a:t>The school</a:t>
            </a:r>
            <a:r>
              <a:rPr lang="pl-PL" sz="2800" dirty="0"/>
              <a:t> </a:t>
            </a:r>
            <a:r>
              <a:rPr lang="en-US" sz="2800" dirty="0"/>
              <a:t>has been </a:t>
            </a:r>
            <a:r>
              <a:rPr lang="pl-PL" sz="2800" dirty="0"/>
              <a:t>in existance</a:t>
            </a:r>
            <a:r>
              <a:rPr lang="en-US" sz="2800" dirty="0"/>
              <a:t> since 1939.</a:t>
            </a:r>
            <a:r>
              <a:rPr lang="pl-PL" sz="2800" dirty="0"/>
              <a:t> </a:t>
            </a:r>
            <a:r>
              <a:rPr lang="en-US" sz="2800" dirty="0"/>
              <a:t>During the war </a:t>
            </a:r>
            <a:r>
              <a:rPr lang="pl-PL" sz="2800" dirty="0"/>
              <a:t>its</a:t>
            </a:r>
            <a:r>
              <a:rPr lang="en-US" sz="2800" dirty="0"/>
              <a:t> </a:t>
            </a:r>
            <a:r>
              <a:rPr lang="pl-PL" sz="2800" dirty="0"/>
              <a:t>activity was suspended</a:t>
            </a:r>
            <a:r>
              <a:rPr lang="en-US" sz="2800" dirty="0"/>
              <a:t> until </a:t>
            </a:r>
            <a:r>
              <a:rPr lang="en-US" sz="2800" dirty="0" smtClean="0"/>
              <a:t>1943</a:t>
            </a:r>
            <a:r>
              <a:rPr lang="pl-PL" sz="2800" dirty="0" smtClean="0"/>
              <a:t>.</a:t>
            </a:r>
            <a:endParaRPr lang="pl-P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362" name="Picture 2" descr="https://scontent-frt3-1.xx.fbcdn.net/hphotos-xft1/t31.0-8/12045715_488811031279891_148898325268446912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04020"/>
            <a:ext cx="594211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21488" cy="1054394"/>
          </a:xfrm>
        </p:spPr>
        <p:txBody>
          <a:bodyPr/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present, OUR SCHOOL looks like this: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zsohajnowka.pl/wp-content/uploads/2015/08/szkol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677472" cy="4464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  <a:lumOff val="5000"/>
              </a:schemeClr>
            </a:solidFill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976664"/>
          </a:xfrm>
        </p:spPr>
        <p:txBody>
          <a:bodyPr>
            <a:normAutofit/>
          </a:bodyPr>
          <a:lstStyle/>
          <a:p>
            <a:pPr marL="0" indent="0" algn="just" fontAlgn="t">
              <a:buNone/>
            </a:pPr>
            <a:r>
              <a:rPr lang="en-US" sz="2800" dirty="0"/>
              <a:t>Our school </a:t>
            </a:r>
            <a:r>
              <a:rPr lang="pl-PL" sz="2800" dirty="0"/>
              <a:t>tries to help us with our future career. That is why many </a:t>
            </a:r>
            <a:r>
              <a:rPr lang="en-US" sz="2800" dirty="0"/>
              <a:t>projects </a:t>
            </a:r>
            <a:r>
              <a:rPr lang="pl-PL" sz="2800" dirty="0"/>
              <a:t>are initiatied here. They</a:t>
            </a:r>
            <a:r>
              <a:rPr lang="en-US" sz="2800" dirty="0"/>
              <a:t> allow our</a:t>
            </a:r>
            <a:r>
              <a:rPr lang="pl-PL" sz="2800" dirty="0"/>
              <a:t> </a:t>
            </a:r>
            <a:r>
              <a:rPr lang="en-US" sz="2800" dirty="0"/>
              <a:t>students </a:t>
            </a:r>
            <a:r>
              <a:rPr lang="pl-PL" sz="2800" dirty="0"/>
              <a:t>to </a:t>
            </a:r>
            <a:r>
              <a:rPr lang="en-US" sz="2800" dirty="0"/>
              <a:t>find t</a:t>
            </a:r>
            <a:r>
              <a:rPr lang="pl-PL" sz="2800" dirty="0"/>
              <a:t>heir</a:t>
            </a:r>
            <a:r>
              <a:rPr lang="en-US" sz="2800" dirty="0"/>
              <a:t> passion and</a:t>
            </a:r>
            <a:r>
              <a:rPr lang="pl-PL" sz="2800" dirty="0"/>
              <a:t> choose </a:t>
            </a:r>
            <a:r>
              <a:rPr lang="en-US" sz="2800" dirty="0"/>
              <a:t>future work. </a:t>
            </a:r>
            <a:r>
              <a:rPr lang="pl-PL" sz="2800" dirty="0"/>
              <a:t>For example, there are special </a:t>
            </a:r>
            <a:r>
              <a:rPr lang="en-US" sz="2800" dirty="0"/>
              <a:t>counseling classes.</a:t>
            </a:r>
            <a:endParaRPr lang="pl-PL" sz="2800" dirty="0"/>
          </a:p>
        </p:txBody>
      </p:sp>
      <p:pic>
        <p:nvPicPr>
          <p:cNvPr id="2050" name="Picture 2" descr="http://zsohajnowka.pl/wp-content/uploads/2015/10/gJltoM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0960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What is it all about?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/>
              <a:t>It is a process in which a counselor or a teacher helps the student </a:t>
            </a:r>
            <a:r>
              <a:rPr lang="en-US" dirty="0" smtClean="0"/>
              <a:t>achieve</a:t>
            </a:r>
            <a:r>
              <a:rPr lang="pl-PL" dirty="0" smtClean="0"/>
              <a:t> </a:t>
            </a:r>
            <a:r>
              <a:rPr lang="en-US" dirty="0" smtClean="0"/>
              <a:t>better </a:t>
            </a:r>
            <a:r>
              <a:rPr lang="en-US" dirty="0"/>
              <a:t>understanding of </a:t>
            </a:r>
            <a:r>
              <a:rPr lang="pl-PL" dirty="0"/>
              <a:t>them</a:t>
            </a:r>
            <a:r>
              <a:rPr lang="en-US" dirty="0"/>
              <a:t>selves</a:t>
            </a:r>
            <a:r>
              <a:rPr lang="pl-PL" dirty="0"/>
              <a:t>. Students also gain more knowledge of</a:t>
            </a:r>
            <a:r>
              <a:rPr lang="en-US" dirty="0"/>
              <a:t> the working environment</a:t>
            </a:r>
            <a:r>
              <a:rPr lang="pl-PL" dirty="0"/>
              <a:t>. The goal is to show realistic chances of employment and also link them with talents, interests and expectations.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advice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996"/>
            <a:ext cx="2759199" cy="422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/>
            <a:r>
              <a:rPr lang="pl-PL" dirty="0"/>
              <a:t>Teachers provide assistance </a:t>
            </a:r>
            <a:r>
              <a:rPr lang="en-US" dirty="0" smtClean="0"/>
              <a:t>in </a:t>
            </a:r>
            <a:r>
              <a:rPr lang="pl-PL" dirty="0" err="1" smtClean="0"/>
              <a:t>creating</a:t>
            </a:r>
            <a:r>
              <a:rPr lang="en-US" dirty="0" smtClean="0"/>
              <a:t> and </a:t>
            </a:r>
            <a:r>
              <a:rPr lang="pl-PL" dirty="0" err="1" smtClean="0"/>
              <a:t>fulfilling</a:t>
            </a:r>
            <a:r>
              <a:rPr lang="en-US" dirty="0" smtClean="0"/>
              <a:t> educational plans</a:t>
            </a:r>
            <a:r>
              <a:rPr lang="pl-PL" dirty="0" smtClean="0"/>
              <a:t>,</a:t>
            </a:r>
          </a:p>
          <a:p>
            <a:pPr marL="457200" indent="-457200"/>
            <a:r>
              <a:rPr lang="en-US" dirty="0"/>
              <a:t>They help shape </a:t>
            </a:r>
            <a:r>
              <a:rPr lang="en-US" dirty="0" err="1"/>
              <a:t>behaviours</a:t>
            </a:r>
            <a:r>
              <a:rPr lang="en-US" dirty="0"/>
              <a:t> and social skills </a:t>
            </a:r>
            <a:r>
              <a:rPr lang="en-US" dirty="0" smtClean="0"/>
              <a:t>required 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en-US" dirty="0" smtClean="0"/>
              <a:t> future professional environment</a:t>
            </a:r>
            <a:r>
              <a:rPr lang="pl-PL" dirty="0" smtClean="0"/>
              <a:t>,</a:t>
            </a:r>
          </a:p>
          <a:p>
            <a:pPr marL="457200" indent="-457200"/>
            <a:r>
              <a:rPr lang="en-US" dirty="0"/>
              <a:t>They create conditions to help students know themselves, their capabilities and skills and to decide how to use them in the </a:t>
            </a:r>
            <a:r>
              <a:rPr lang="en-US" dirty="0" smtClean="0"/>
              <a:t>future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81260" cy="1054394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school supports and prepares students to making educational decisions. It also helps in planning career's development</a:t>
            </a:r>
            <a:endParaRPr lang="pl-PL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2" name="Picture 2" descr="https://scontent.fwaw3-1.fna.fbcdn.net/hphotos-xtf1/v/t1.0-9/1486543_679632235428422_368210116_n.jpg?oh=f82d4a2c0fd35a3434629d23a0ec5771&amp;oe=56E419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79381"/>
            <a:ext cx="3537392" cy="47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68952" cy="1800200"/>
          </a:xfrm>
        </p:spPr>
        <p:txBody>
          <a:bodyPr/>
          <a:lstStyle/>
          <a:p>
            <a:pPr algn="ctr"/>
            <a:r>
              <a:rPr lang="pl-PL" sz="6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school</a:t>
            </a:r>
            <a:endParaRPr lang="pl-PL" sz="6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718376" cy="433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5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11560" y="404664"/>
            <a:ext cx="8085584" cy="511256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sz="1800" dirty="0"/>
              <a:t>Classes with a career counselor in the Youth Career </a:t>
            </a:r>
            <a:r>
              <a:rPr lang="pl-PL" sz="1800" dirty="0" smtClean="0"/>
              <a:t>Center.</a:t>
            </a:r>
            <a:endParaRPr lang="pl-PL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Meetings with </a:t>
            </a:r>
            <a:r>
              <a:rPr lang="pl-PL" sz="1800" dirty="0"/>
              <a:t>employers and</a:t>
            </a:r>
            <a:r>
              <a:rPr lang="en-US" sz="1800" dirty="0"/>
              <a:t> graduates of our </a:t>
            </a:r>
            <a:r>
              <a:rPr lang="en-US" sz="1800" dirty="0" smtClean="0"/>
              <a:t>school</a:t>
            </a:r>
            <a:r>
              <a:rPr lang="pl-PL" sz="1800" dirty="0" smtClean="0"/>
              <a:t>.</a:t>
            </a:r>
            <a:endParaRPr lang="pl-PL" sz="1800" dirty="0"/>
          </a:p>
          <a:p>
            <a:pPr marL="514350" lvl="0" indent="-514350">
              <a:buFont typeface="+mj-lt"/>
              <a:buAutoNum type="arabicPeriod"/>
            </a:pPr>
            <a:r>
              <a:rPr lang="pl-PL" sz="1800" dirty="0"/>
              <a:t>Workshops on entrepreneurship – Workshop „</a:t>
            </a:r>
            <a:r>
              <a:rPr lang="en-US" sz="1800" dirty="0"/>
              <a:t>Creating aware </a:t>
            </a:r>
            <a:r>
              <a:rPr lang="en-US" sz="1800" dirty="0" err="1"/>
              <a:t>enterpreneurship</a:t>
            </a:r>
            <a:r>
              <a:rPr lang="en-US" sz="1800" dirty="0"/>
              <a:t> amongst youth"</a:t>
            </a:r>
            <a:endParaRPr lang="pl-PL" sz="1800" dirty="0"/>
          </a:p>
          <a:p>
            <a:pPr marL="514350" indent="-514350">
              <a:buFont typeface="+mj-lt"/>
              <a:buAutoNum type="arabicPeriod"/>
            </a:pPr>
            <a:r>
              <a:rPr lang="pl-PL" sz="1800" dirty="0"/>
              <a:t>Youth </a:t>
            </a:r>
            <a:r>
              <a:rPr lang="pl-PL" sz="1800" dirty="0" smtClean="0"/>
              <a:t>mini-enterprise.</a:t>
            </a:r>
            <a:endParaRPr lang="pl-PL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Classes </a:t>
            </a:r>
            <a:r>
              <a:rPr lang="pl-PL" sz="1800" dirty="0"/>
              <a:t>with</a:t>
            </a:r>
            <a:r>
              <a:rPr lang="en-US" sz="1800" dirty="0"/>
              <a:t> school </a:t>
            </a:r>
            <a:r>
              <a:rPr lang="pl-PL" sz="1800" dirty="0"/>
              <a:t>tutor</a:t>
            </a:r>
            <a:r>
              <a:rPr lang="en-US" sz="1800" dirty="0"/>
              <a:t> and </a:t>
            </a:r>
            <a:r>
              <a:rPr lang="pl-PL" sz="1800" dirty="0"/>
              <a:t>form </a:t>
            </a:r>
            <a:r>
              <a:rPr lang="en-US" sz="1800" dirty="0" smtClean="0"/>
              <a:t>teacher</a:t>
            </a:r>
            <a:r>
              <a:rPr lang="pl-PL" sz="1800" dirty="0" smtClean="0"/>
              <a:t>.</a:t>
            </a:r>
            <a:endParaRPr lang="pl-PL" sz="1800" dirty="0"/>
          </a:p>
          <a:p>
            <a:pPr marL="514350" lvl="0" indent="-514350">
              <a:buFont typeface="+mj-lt"/>
              <a:buAutoNum type="arabicPeriod"/>
            </a:pPr>
            <a:r>
              <a:rPr lang="en-US" sz="1800" dirty="0"/>
              <a:t>During the classes of</a:t>
            </a:r>
            <a:r>
              <a:rPr lang="pl-PL" sz="1800" dirty="0"/>
              <a:t> </a:t>
            </a:r>
            <a:r>
              <a:rPr lang="en-US" sz="1800" dirty="0" err="1"/>
              <a:t>Enterpreneurship</a:t>
            </a:r>
            <a:r>
              <a:rPr lang="pl-PL" sz="1800" dirty="0"/>
              <a:t>’s</a:t>
            </a:r>
            <a:r>
              <a:rPr lang="en-US" sz="1800" dirty="0"/>
              <a:t> Basics </a:t>
            </a:r>
            <a:r>
              <a:rPr lang="en-US" sz="1800" dirty="0" smtClean="0"/>
              <a:t>and </a:t>
            </a:r>
            <a:r>
              <a:rPr lang="en-US" sz="1800" dirty="0"/>
              <a:t>Economics in </a:t>
            </a:r>
            <a:r>
              <a:rPr lang="pl-PL" sz="1800" dirty="0"/>
              <a:t>P</a:t>
            </a:r>
            <a:r>
              <a:rPr lang="en-US" sz="1800" dirty="0" err="1"/>
              <a:t>ractice</a:t>
            </a:r>
            <a:r>
              <a:rPr lang="en-US" sz="1800" dirty="0"/>
              <a:t> our students acquire skills and </a:t>
            </a:r>
            <a:r>
              <a:rPr lang="en-US" sz="1800" dirty="0" smtClean="0"/>
              <a:t>knowledge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3" name="Picture 2" descr="http://zsohajnowka.pl/wp-content/uploads/2015/08/20150619_104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524858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427</TotalTime>
  <Words>585</Words>
  <Application>Microsoft Office PowerPoint</Application>
  <PresentationFormat>Pokaz na ekranie (4:3)</PresentationFormat>
  <Paragraphs>57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Tw Cen MT</vt:lpstr>
      <vt:lpstr>Wingdings</vt:lpstr>
      <vt:lpstr>Wingdings 2</vt:lpstr>
      <vt:lpstr>Grid</vt:lpstr>
      <vt:lpstr>career prospects In our school</vt:lpstr>
      <vt:lpstr>WE ARE FROM</vt:lpstr>
      <vt:lpstr>Prezentacja programu PowerPoint</vt:lpstr>
      <vt:lpstr>At present, OUR SCHOOL looks like this:</vt:lpstr>
      <vt:lpstr>Prezentacja programu PowerPoint</vt:lpstr>
      <vt:lpstr>Career advice</vt:lpstr>
      <vt:lpstr>Our school supports and prepares students to making educational decisions. It also helps in planning career's development</vt:lpstr>
      <vt:lpstr>CAREER projects in our school</vt:lpstr>
      <vt:lpstr>Prezentacja programu PowerPoint</vt:lpstr>
      <vt:lpstr>Classes with a career counselor in the Youth Career Centre</vt:lpstr>
      <vt:lpstr>Meetings with entrepreneurs, representatives of various occupations and OUR  graduates :</vt:lpstr>
      <vt:lpstr>Workshops on entrepreneurship – Workshop „Creating aware enterpreneurship among young people"</vt:lpstr>
      <vt:lpstr>Youth mini-enterprises</vt:lpstr>
      <vt:lpstr>Prezentacja programu PowerPoint</vt:lpstr>
      <vt:lpstr>Classes with school tutor and form teachers</vt:lpstr>
      <vt:lpstr>During the classes of Enterpreneurship Basics and Economics in practice our students accquire skills and knowledge about:</vt:lpstr>
      <vt:lpstr>Thanks for your attention!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PROJEKTU HEHE</dc:title>
  <dc:creator>Admin</dc:creator>
  <cp:lastModifiedBy>ppe-user</cp:lastModifiedBy>
  <cp:revision>40</cp:revision>
  <dcterms:created xsi:type="dcterms:W3CDTF">2015-11-22T17:21:01Z</dcterms:created>
  <dcterms:modified xsi:type="dcterms:W3CDTF">2016-02-24T13:25:24Z</dcterms:modified>
</cp:coreProperties>
</file>