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7" r:id="rId2"/>
    <p:sldId id="260" r:id="rId3"/>
    <p:sldId id="261" r:id="rId4"/>
    <p:sldId id="264" r:id="rId5"/>
    <p:sldId id="269" r:id="rId6"/>
    <p:sldId id="270" r:id="rId7"/>
    <p:sldId id="271" r:id="rId8"/>
    <p:sldId id="276" r:id="rId9"/>
    <p:sldId id="277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FE3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14" autoAdjust="0"/>
    <p:restoredTop sz="94650" autoAdjust="0"/>
  </p:normalViewPr>
  <p:slideViewPr>
    <p:cSldViewPr>
      <p:cViewPr>
        <p:scale>
          <a:sx n="110" d="100"/>
          <a:sy n="110" d="100"/>
        </p:scale>
        <p:origin x="384" y="84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3108-356D-4669-BF49-924247A3D24F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7320-D8EC-4789-A0FB-B4AE18E0BB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537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F7320-D8EC-4789-A0FB-B4AE18E0BBD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1841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B38A60-263B-4E70-BD67-18AF85151F1C}" type="datetimeFigureOut">
              <a:rPr lang="it-IT" smtClean="0"/>
              <a:pPr/>
              <a:t>22/05/2016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CB4FA9-E3F3-454D-BFDD-FA0FCAC08B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CV-Europass-20160430-DiCesare-IT.pdf" TargetMode="Externa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lettera%20di%20presentazione%20dic%201.pdf" TargetMode="Externa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CV-Europass-20160514-Bernardini-EN.pdf" TargetMode="Externa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624" y="3068960"/>
            <a:ext cx="6858048" cy="1000132"/>
          </a:xfrm>
        </p:spPr>
        <p:txBody>
          <a:bodyPr>
            <a:noAutofit/>
          </a:bodyPr>
          <a:lstStyle/>
          <a:p>
            <a:r>
              <a:rPr lang="it-IT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CV-Europass</a:t>
            </a:r>
            <a:r>
              <a:rPr lang="it-IT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project</a:t>
            </a:r>
            <a:endParaRPr lang="it-IT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5961884"/>
              </p:ext>
            </p:extLst>
          </p:nvPr>
        </p:nvGraphicFramePr>
        <p:xfrm>
          <a:off x="457200" y="1196752"/>
          <a:ext cx="8229600" cy="9086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29600"/>
              </a:tblGrid>
              <a:tr h="334705">
                <a:tc>
                  <a:txBody>
                    <a:bodyPr/>
                    <a:lstStyle/>
                    <a:p>
                      <a:pPr algn="ctr" rtl="0"/>
                      <a:r>
                        <a:rPr lang="it-IT" sz="16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ERASMUS+ </a:t>
                      </a:r>
                      <a:endParaRPr lang="it-IT" sz="1600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it-IT" sz="160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2015-1-DE03-KA219-013522_5</a:t>
                      </a:r>
                      <a:endParaRPr lang="it-IT" sz="1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43132" marR="43132" marT="43132" marB="43132" anchor="b"/>
                </a:tc>
              </a:tr>
              <a:tr h="334705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"Career perspectives in Europe - Chances and challenges"</a:t>
                      </a:r>
                      <a:endParaRPr lang="it-IT" sz="1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43132" marR="43132" marT="43132" marB="43132" anchor="b"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magine 4" descr="foto ppt 1 -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3947931" cy="296094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4436569">
            <a:off x="1663929" y="5282342"/>
            <a:ext cx="1279640" cy="849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1521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don’t do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examiner</a:t>
            </a:r>
            <a:endParaRPr lang="it-IT" sz="28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9208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780928"/>
            <a:ext cx="23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283968" y="24928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posture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very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important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interview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have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best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give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vide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self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esteem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reliability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back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straight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don’t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bend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over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or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risk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look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lazy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uninterested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nobody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wants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hire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lazy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guy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it-IT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529208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780928"/>
            <a:ext cx="23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don’t do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examiner</a:t>
            </a:r>
            <a:endParaRPr lang="it-IT" sz="24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/>
          </a:p>
        </p:txBody>
      </p:sp>
      <p:pic>
        <p:nvPicPr>
          <p:cNvPr id="20482" name="Picture 2" descr="G:\ERASMUS +\POLAND\foto ppt 2 - mo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248472" cy="3252503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4716016" y="234888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Don’t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make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many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strange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movements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professional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appropriate pose, look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confident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little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submissive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forearms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on the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table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relax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shoulders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Do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look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bored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or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tired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or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agitated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calm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straight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face.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remember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smiling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won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kill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529208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780928"/>
            <a:ext cx="23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34076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examiner</a:t>
            </a:r>
            <a:endParaRPr lang="it-IT" sz="24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/>
          </a:p>
        </p:txBody>
      </p:sp>
      <p:pic>
        <p:nvPicPr>
          <p:cNvPr id="21506" name="Picture 2" descr="G:\ERASMUS +\POLAND\foto ppt 1 - mo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3456384" cy="142035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211960" y="220486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Remember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eye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contact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interviewer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hard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look at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him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 the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eye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looking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brow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most-likely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won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’t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notice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will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make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better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impression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it-IT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7" name="Picture 3" descr="G:\ERASMUS +\POLAND\stretta-mano-brevetto-icon-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861048"/>
            <a:ext cx="2520280" cy="1368152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4427984" y="393305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Remember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strong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handshake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right way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show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trust on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self.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This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banal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gesture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its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very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important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understand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b="1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personality</a:t>
            </a:r>
            <a:r>
              <a:rPr lang="it-IT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it-IT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Smile 14"/>
          <p:cNvSpPr/>
          <p:nvPr/>
        </p:nvSpPr>
        <p:spPr>
          <a:xfrm rot="20046855">
            <a:off x="324786" y="3502266"/>
            <a:ext cx="864096" cy="8640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529208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2780928"/>
            <a:ext cx="23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43608" y="1196752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it-IT" dirty="0" err="1" smtClean="0">
                <a:solidFill>
                  <a:schemeClr val="bg1"/>
                </a:solidFill>
              </a:rPr>
              <a:t>ERASMUS+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ctr" fontAlgn="b"/>
            <a:r>
              <a:rPr lang="it-IT" dirty="0" smtClean="0">
                <a:solidFill>
                  <a:schemeClr val="bg1"/>
                </a:solidFill>
              </a:rPr>
              <a:t>2015-1-DE03-KA219-013522_5</a:t>
            </a:r>
          </a:p>
          <a:p>
            <a:pPr algn="ctr" fontAlgn="b"/>
            <a:r>
              <a:rPr lang="en-US" dirty="0" smtClean="0">
                <a:solidFill>
                  <a:schemeClr val="bg1"/>
                </a:solidFill>
              </a:rPr>
              <a:t>"Career perspectives in Europe - Chances and challenges</a:t>
            </a:r>
            <a:r>
              <a:rPr lang="en-US" sz="2800" dirty="0" smtClean="0">
                <a:solidFill>
                  <a:schemeClr val="bg1"/>
                </a:solidFill>
              </a:rPr>
              <a:t>"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attention</a:t>
            </a:r>
            <a:endParaRPr lang="it-IT" sz="4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it-IT" sz="40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Danke</a:t>
            </a:r>
            <a:r>
              <a:rPr lang="it-IT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für</a:t>
            </a:r>
            <a:r>
              <a:rPr lang="it-IT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die</a:t>
            </a:r>
            <a:r>
              <a:rPr lang="it-IT" sz="4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Aufmerksamkeit</a:t>
            </a:r>
            <a:endParaRPr lang="it-IT" sz="40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Dziękuję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za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uwagę</a:t>
            </a:r>
            <a:endParaRPr lang="it-IT" sz="44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Bedankt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voor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uw</a:t>
            </a:r>
            <a:r>
              <a:rPr lang="it-IT" sz="4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aandacht</a:t>
            </a:r>
            <a:endParaRPr lang="it-IT" sz="2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57403" y="5380672"/>
            <a:ext cx="2086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Andrea </a:t>
            </a:r>
            <a:r>
              <a:rPr lang="it-IT" dirty="0" err="1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Brighenti</a:t>
            </a:r>
            <a:endParaRPr lang="it-IT" dirty="0" smtClean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Alessandro </a:t>
            </a:r>
            <a:r>
              <a:rPr lang="it-IT" dirty="0" err="1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Pulizzi</a:t>
            </a:r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Tommaso Di Cesare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Fabio </a:t>
            </a:r>
            <a:r>
              <a:rPr lang="it-IT" dirty="0" err="1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Bernardini</a:t>
            </a:r>
            <a:endParaRPr lang="it-IT" dirty="0" smtClean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Andrea Trifoglio</a:t>
            </a:r>
            <a:endParaRPr lang="it-IT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4414" y="1785926"/>
            <a:ext cx="7215238" cy="3888432"/>
          </a:xfrm>
        </p:spPr>
        <p:txBody>
          <a:bodyPr>
            <a:noAutofit/>
          </a:bodyPr>
          <a:lstStyle/>
          <a:p>
            <a:pPr marL="342900" indent="-342900" algn="l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it-IT" sz="2400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7" name="Oggetto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Acrobat Document" r:id="rId5" imgW="0" imgH="0" progId="AcroExch.Document.7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7786710" y="6215082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hlinkClick r:id="rId6" action="ppaction://hlinkfile"/>
              </a:rPr>
              <a:t>pdf</a:t>
            </a:r>
            <a:endParaRPr lang="it-IT" sz="11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03848" y="1268760"/>
          <a:ext cx="3409214" cy="4824536"/>
        </p:xfrm>
        <a:graphic>
          <a:graphicData uri="http://schemas.openxmlformats.org/presentationml/2006/ole">
            <p:oleObj spid="_x0000_s1029" name="Acrobat Document" r:id="rId7" imgW="7550280" imgH="10710000" progId="AcroExch.Document.7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 rot="20306695">
            <a:off x="204915" y="1908193"/>
            <a:ext cx="363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solidFill>
                  <a:srgbClr val="FF0000"/>
                </a:solidFill>
                <a:latin typeface="Castellar" pitchFamily="18" charset="0"/>
              </a:rPr>
              <a:t>Our</a:t>
            </a:r>
            <a:r>
              <a:rPr lang="it-IT" sz="4800" b="1" dirty="0" smtClean="0">
                <a:solidFill>
                  <a:srgbClr val="FF0000"/>
                </a:solidFill>
                <a:latin typeface="Castellar" pitchFamily="18" charset="0"/>
              </a:rPr>
              <a:t> </a:t>
            </a:r>
            <a:r>
              <a:rPr lang="it-IT" sz="4800" b="1" dirty="0" err="1" smtClean="0">
                <a:solidFill>
                  <a:srgbClr val="FF0000"/>
                </a:solidFill>
                <a:latin typeface="Castellar" pitchFamily="18" charset="0"/>
              </a:rPr>
              <a:t>CV…</a:t>
            </a:r>
            <a:endParaRPr lang="it-IT" sz="4800" b="1" dirty="0">
              <a:solidFill>
                <a:srgbClr val="FF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/>
            </a:r>
            <a:br>
              <a:rPr lang="en-US" sz="1600" dirty="0"/>
            </a:b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987824" y="1124744"/>
          <a:ext cx="3384376" cy="4789387"/>
        </p:xfrm>
        <a:graphic>
          <a:graphicData uri="http://schemas.openxmlformats.org/presentationml/2006/ole">
            <p:oleObj spid="_x0000_s17410" name="Acrobat Document" r:id="rId5" imgW="7550280" imgH="10710000" progId="AcroExch.Document.7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380312" y="544522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6" action="ppaction://hlinkfile"/>
              </a:rPr>
              <a:t>pdf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809169">
            <a:off x="3706939" y="1344771"/>
            <a:ext cx="547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astellar" pitchFamily="18" charset="0"/>
              </a:rPr>
              <a:t>… And Cover </a:t>
            </a:r>
            <a:r>
              <a:rPr lang="it-IT" sz="3200" b="1" dirty="0" err="1" smtClean="0">
                <a:solidFill>
                  <a:srgbClr val="FF0000"/>
                </a:solidFill>
                <a:latin typeface="Castellar" pitchFamily="18" charset="0"/>
              </a:rPr>
              <a:t>Letters</a:t>
            </a:r>
            <a:endParaRPr lang="it-IT" sz="3200" b="1" dirty="0">
              <a:solidFill>
                <a:srgbClr val="FF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374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en-US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857488" y="928670"/>
          <a:ext cx="4502150" cy="5214938"/>
        </p:xfrm>
        <a:graphic>
          <a:graphicData uri="http://schemas.openxmlformats.org/presentationml/2006/ole">
            <p:oleObj spid="_x0000_s2050" name="Acrobat Document" r:id="rId5" imgW="5689440" imgH="8026920" progId="AcroExch.Document.7">
              <p:embed/>
            </p:oleObj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929586" y="5929330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hlinkClick r:id="rId6" action="ppaction://hlinkfile"/>
              </a:rPr>
              <a:t>pdf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059832" y="1052736"/>
          <a:ext cx="3816424" cy="5400800"/>
        </p:xfrm>
        <a:graphic>
          <a:graphicData uri="http://schemas.openxmlformats.org/presentationml/2006/ole">
            <p:oleObj spid="_x0000_s19459" name="Acrobat Document" r:id="rId5" imgW="5668166" imgH="8019048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491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 smtClean="0">
                <a:solidFill>
                  <a:srgbClr val="002060"/>
                </a:solidFill>
              </a:rPr>
              <a:t>Meeting </a:t>
            </a:r>
            <a:r>
              <a:rPr lang="it-IT" sz="3200" b="1" u="sng" dirty="0" err="1" smtClean="0">
                <a:solidFill>
                  <a:srgbClr val="002060"/>
                </a:solidFill>
              </a:rPr>
              <a:t>with</a:t>
            </a:r>
            <a:r>
              <a:rPr lang="it-IT" sz="3200" b="1" u="sng" dirty="0" smtClean="0">
                <a:solidFill>
                  <a:srgbClr val="002060"/>
                </a:solidFill>
              </a:rPr>
              <a:t> Simon </a:t>
            </a:r>
            <a:r>
              <a:rPr lang="en-GB" sz="3200" b="1" u="sng" dirty="0" smtClean="0">
                <a:solidFill>
                  <a:srgbClr val="002060"/>
                </a:solidFill>
              </a:rPr>
              <a:t>Barks</a:t>
            </a:r>
          </a:p>
          <a:p>
            <a:pPr algn="ctr"/>
            <a:endParaRPr lang="en-GB" sz="32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During the workshop we met Mr Simon Barks. </a:t>
            </a:r>
            <a:r>
              <a:rPr lang="en-GB" sz="2400" dirty="0" smtClean="0">
                <a:solidFill>
                  <a:schemeClr val="bg1"/>
                </a:solidFill>
              </a:rPr>
              <a:t>A manager of the human resources department of a chemical industry.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His job is to give to young people instruction about the right way to find job. 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He </a:t>
            </a:r>
            <a:r>
              <a:rPr lang="en-GB" sz="2400" dirty="0" smtClean="0">
                <a:solidFill>
                  <a:schemeClr val="bg1"/>
                </a:solidFill>
              </a:rPr>
              <a:t>came for showing us how a work interview is , </a:t>
            </a:r>
            <a:r>
              <a:rPr lang="en-GB" sz="2400" dirty="0" smtClean="0">
                <a:solidFill>
                  <a:schemeClr val="bg1"/>
                </a:solidFill>
              </a:rPr>
              <a:t>with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a simulation.</a:t>
            </a:r>
          </a:p>
          <a:p>
            <a:endParaRPr lang="it-IT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magine 4" descr="saim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12776"/>
            <a:ext cx="36409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491880" y="1916832"/>
            <a:ext cx="54756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We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talked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about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endParaRPr lang="it-IT" sz="2000" dirty="0" smtClean="0"/>
          </a:p>
          <a:p>
            <a:pPr marL="514350" indent="-514350"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way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display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abilities</a:t>
            </a:r>
            <a:endParaRPr lang="it-IT" sz="2400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/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it-IT" sz="2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sz="2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sz="2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sz="2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/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behave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work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it-IT" sz="2000" dirty="0" smtClean="0"/>
          </a:p>
          <a:p>
            <a:pPr marL="514350" indent="-514350">
              <a:buFont typeface="+mj-lt"/>
              <a:buAutoNum type="arabicPeriod"/>
            </a:pP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37890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it-IT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it-IT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0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blinds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500034" y="114298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way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display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abilities</a:t>
            </a:r>
            <a:endParaRPr lang="it-IT" sz="2400" b="1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/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ctr"/>
            <a:endParaRPr lang="it-IT" sz="2400" b="1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/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Don’t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afraid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talk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about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achievements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or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abilities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514350" indent="-514350" algn="ctr"/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’s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extreme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importance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interviewer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knows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what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can do in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order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get</a:t>
            </a:r>
            <a:r>
              <a:rPr lang="it-IT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job. </a:t>
            </a:r>
            <a:endParaRPr lang="en-GB" sz="2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it-IT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952750" cy="95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"/>
            <a:ext cx="9144000" cy="14127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2071670" y="1357298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behave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during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</a:t>
            </a:r>
            <a:r>
              <a:rPr lang="it-IT" sz="24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ork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interview</a:t>
            </a:r>
            <a:endParaRPr lang="it-IT" sz="24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85852" y="2143116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During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interview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’s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very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important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calm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collected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careful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anxiety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show and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make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fool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yourself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’s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also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bad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give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impression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thinking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’re “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too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good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it-IT" sz="2000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it-IT" sz="2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the job.  </a:t>
            </a:r>
            <a:endParaRPr lang="it-IT" sz="2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32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1062</TotalTime>
  <Words>480</Words>
  <Application>Microsoft Office PowerPoint</Application>
  <PresentationFormat>Presentazione su schermo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Onde</vt:lpstr>
      <vt:lpstr>Acrobat Document</vt:lpstr>
      <vt:lpstr>CV-Europass project</vt:lpstr>
      <vt:lpstr>  </vt:lpstr>
      <vt:lpstr> </vt:lpstr>
      <vt:lpstr>Diapositiva 4</vt:lpstr>
      <vt:lpstr>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Marchesini Group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emilia romagna– big company’s/employment rate</dc:title>
  <dc:creator>GOZZA.FIL.3ACM</dc:creator>
  <cp:lastModifiedBy>Gino</cp:lastModifiedBy>
  <cp:revision>107</cp:revision>
  <dcterms:created xsi:type="dcterms:W3CDTF">2016-02-25T09:39:03Z</dcterms:created>
  <dcterms:modified xsi:type="dcterms:W3CDTF">2016-05-22T13:35:28Z</dcterms:modified>
</cp:coreProperties>
</file>